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1bc6fd56484f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6ca96eec6a4281"/>
  </p:sldMasterIdLst>
  <p:sldIdLst>
    <p:sldId xmlns:r="http://schemas.openxmlformats.org/officeDocument/2006/relationships" id="256" r:id="R4e0ed7d301c84e4f"/>
    <p:sldId xmlns:r="http://schemas.openxmlformats.org/officeDocument/2006/relationships" id="257" r:id="Ra047a28f0e3744c0"/>
    <p:sldId xmlns:r="http://schemas.openxmlformats.org/officeDocument/2006/relationships" id="258" r:id="Rfd80ef33159d4b88"/>
    <p:sldId xmlns:r="http://schemas.openxmlformats.org/officeDocument/2006/relationships" id="259" r:id="R59531e69abaa43ae"/>
    <p:sldId xmlns:r="http://schemas.openxmlformats.org/officeDocument/2006/relationships" id="260" r:id="R0051d78a81984403"/>
    <p:sldId xmlns:r="http://schemas.openxmlformats.org/officeDocument/2006/relationships" id="261" r:id="Rcf19d416479143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ca96eec6a4281" /><Relationship Type="http://schemas.openxmlformats.org/officeDocument/2006/relationships/slide" Target="/ppt/slides/slide1.xml" Id="R4e0ed7d301c84e4f" /><Relationship Type="http://schemas.openxmlformats.org/officeDocument/2006/relationships/slide" Target="/ppt/slides/slide2.xml" Id="Ra047a28f0e3744c0" /><Relationship Type="http://schemas.openxmlformats.org/officeDocument/2006/relationships/slide" Target="/ppt/slides/slide3.xml" Id="Rfd80ef33159d4b88" /><Relationship Type="http://schemas.openxmlformats.org/officeDocument/2006/relationships/slide" Target="/ppt/slides/slide4.xml" Id="R59531e69abaa43ae" /><Relationship Type="http://schemas.openxmlformats.org/officeDocument/2006/relationships/slide" Target="/ppt/slides/slide5.xml" Id="R0051d78a81984403" /><Relationship Type="http://schemas.openxmlformats.org/officeDocument/2006/relationships/slide" Target="/ppt/slides/slide6.xml" Id="Rcf19d416479143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9415de9a044c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01f9f22624ffd" /><Relationship Type="http://schemas.openxmlformats.org/officeDocument/2006/relationships/theme" Target="/ppt/slideMasters/theme/theme1.xml" Id="R849737d545ea4c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001f9f22624f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f30521ebf4b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8f6b973dc4a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022482a184a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4ccf4dbbc43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801eb0dd34d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3fb5fa81d4a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J-M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J-M HOLDING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4 137 035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4 175 869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Hellebakken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996 325 792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J-M HOLDING AS</a:t>
            </a:r>
          </a:p>
        </p:txBody>
      </p:sp>
    </p:spTree>
  </p:cSld>
  <p:clrMapOvr>
    <a:masterClrMapping xmlns:a="http://schemas.openxmlformats.org/drawingml/2006/main"/>
  </p:clrMapOvr>
</p:sld>
</file>