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76713e21f114ee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f1138a45f104e27"/>
  </p:sldMasterIdLst>
  <p:sldIdLst>
    <p:sldId xmlns:r="http://schemas.openxmlformats.org/officeDocument/2006/relationships" id="256" r:id="R8d29efc9c4b14f15"/>
    <p:sldId xmlns:r="http://schemas.openxmlformats.org/officeDocument/2006/relationships" id="257" r:id="Rb49dd61851c4423a"/>
    <p:sldId xmlns:r="http://schemas.openxmlformats.org/officeDocument/2006/relationships" id="258" r:id="Rd805d7025c534b72"/>
    <p:sldId xmlns:r="http://schemas.openxmlformats.org/officeDocument/2006/relationships" id="259" r:id="Rb029909efe204fd7"/>
    <p:sldId xmlns:r="http://schemas.openxmlformats.org/officeDocument/2006/relationships" id="260" r:id="R0a5aad59375a4cff"/>
    <p:sldId xmlns:r="http://schemas.openxmlformats.org/officeDocument/2006/relationships" id="261" r:id="R73804ba17438402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f1138a45f104e27" /><Relationship Type="http://schemas.openxmlformats.org/officeDocument/2006/relationships/slide" Target="/ppt/slides/slide1.xml" Id="R8d29efc9c4b14f15" /><Relationship Type="http://schemas.openxmlformats.org/officeDocument/2006/relationships/slide" Target="/ppt/slides/slide2.xml" Id="Rb49dd61851c4423a" /><Relationship Type="http://schemas.openxmlformats.org/officeDocument/2006/relationships/slide" Target="/ppt/slides/slide3.xml" Id="Rd805d7025c534b72" /><Relationship Type="http://schemas.openxmlformats.org/officeDocument/2006/relationships/slide" Target="/ppt/slides/slide4.xml" Id="Rb029909efe204fd7" /><Relationship Type="http://schemas.openxmlformats.org/officeDocument/2006/relationships/slide" Target="/ppt/slides/slide5.xml" Id="R0a5aad59375a4cff" /><Relationship Type="http://schemas.openxmlformats.org/officeDocument/2006/relationships/slide" Target="/ppt/slides/slide6.xml" Id="R73804ba17438402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e2914c002d6430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123550f9b1477a" /><Relationship Type="http://schemas.openxmlformats.org/officeDocument/2006/relationships/theme" Target="/ppt/slideMasters/theme/theme1.xml" Id="R689b09f7200d4f8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0123550f9b1477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c8bac18e134e1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dfcf472d01437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faff7027fe40d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a218c78a174b8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6d5635e1b3440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4d8accae5c408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STJERNEN HOCKEY FREDRIKSTAD ELITE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STJERNEN HOCKEY FREDRIKSTAD ELITE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STJERNEN HOCKEY FREDRIKSTAD ELITE ble etablert [år] og holder til i Fredrikstad.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STJERNEN HOCKEY FREDRIKSTAD ELITE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STJERNEN HOCKEY FREDRIKSTAD ELITE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STJERNEN HOCKEY FREDRIKSTAD ELITE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13 443 327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−2 184 919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−2 256 705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−2 248 858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2 369 982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STJERNEN HOCKEY FREDRIKSTAD ELITE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Utfarten 16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1605 Fredrikstad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stian@stjernen.no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stjernen.no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996 420 175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STJERNEN HOCKEY FREDRIKSTAD ELITE</a:t>
            </a:r>
          </a:p>
        </p:txBody>
      </p:sp>
    </p:spTree>
  </p:cSld>
  <p:clrMapOvr>
    <a:masterClrMapping xmlns:a="http://schemas.openxmlformats.org/drawingml/2006/main"/>
  </p:clrMapOvr>
</p:sld>
</file>