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892545f19d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e9eafe4354767"/>
  </p:sldMasterIdLst>
  <p:sldIdLst>
    <p:sldId xmlns:r="http://schemas.openxmlformats.org/officeDocument/2006/relationships" id="256" r:id="R7e39e2994d8148a7"/>
    <p:sldId xmlns:r="http://schemas.openxmlformats.org/officeDocument/2006/relationships" id="257" r:id="R1b7d9267e19e4536"/>
    <p:sldId xmlns:r="http://schemas.openxmlformats.org/officeDocument/2006/relationships" id="258" r:id="Rbe824e5368774958"/>
    <p:sldId xmlns:r="http://schemas.openxmlformats.org/officeDocument/2006/relationships" id="259" r:id="Recbe9ecbe6074a91"/>
    <p:sldId xmlns:r="http://schemas.openxmlformats.org/officeDocument/2006/relationships" id="260" r:id="R50372a2fb333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e9eafe4354767" /><Relationship Type="http://schemas.openxmlformats.org/officeDocument/2006/relationships/slide" Target="/ppt/slides/slide1.xml" Id="R7e39e2994d8148a7" /><Relationship Type="http://schemas.openxmlformats.org/officeDocument/2006/relationships/slide" Target="/ppt/slides/slide2.xml" Id="R1b7d9267e19e4536" /><Relationship Type="http://schemas.openxmlformats.org/officeDocument/2006/relationships/slide" Target="/ppt/slides/slide3.xml" Id="Rbe824e5368774958" /><Relationship Type="http://schemas.openxmlformats.org/officeDocument/2006/relationships/slide" Target="/ppt/slides/slide4.xml" Id="Recbe9ecbe6074a91" /><Relationship Type="http://schemas.openxmlformats.org/officeDocument/2006/relationships/slide" Target="/ppt/slides/slide5.xml" Id="R50372a2fb333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c8e993649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f8ecf06044bf" /><Relationship Type="http://schemas.openxmlformats.org/officeDocument/2006/relationships/theme" Target="/ppt/slideMasters/theme/theme1.xml" Id="R6a5e50bab3c7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af8ecf060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43acda0cb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bd8608f1042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168871254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546c5addb41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0c7dc5ca5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