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6e7c32b9b43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04e76442a49e9"/>
  </p:sldMasterIdLst>
  <p:sldIdLst>
    <p:sldId xmlns:r="http://schemas.openxmlformats.org/officeDocument/2006/relationships" id="256" r:id="R757a1b852e60471a"/>
    <p:sldId xmlns:r="http://schemas.openxmlformats.org/officeDocument/2006/relationships" id="257" r:id="R9d7f7a83142641f8"/>
    <p:sldId xmlns:r="http://schemas.openxmlformats.org/officeDocument/2006/relationships" id="258" r:id="R4c5571c89bb94e03"/>
    <p:sldId xmlns:r="http://schemas.openxmlformats.org/officeDocument/2006/relationships" id="259" r:id="Re5390f79306540bc"/>
    <p:sldId xmlns:r="http://schemas.openxmlformats.org/officeDocument/2006/relationships" id="260" r:id="R3aaf46847f34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04e76442a49e9" /><Relationship Type="http://schemas.openxmlformats.org/officeDocument/2006/relationships/slide" Target="/ppt/slides/slide1.xml" Id="R757a1b852e60471a" /><Relationship Type="http://schemas.openxmlformats.org/officeDocument/2006/relationships/slide" Target="/ppt/slides/slide2.xml" Id="R9d7f7a83142641f8" /><Relationship Type="http://schemas.openxmlformats.org/officeDocument/2006/relationships/slide" Target="/ppt/slides/slide3.xml" Id="R4c5571c89bb94e03" /><Relationship Type="http://schemas.openxmlformats.org/officeDocument/2006/relationships/slide" Target="/ppt/slides/slide4.xml" Id="Re5390f79306540bc" /><Relationship Type="http://schemas.openxmlformats.org/officeDocument/2006/relationships/slide" Target="/ppt/slides/slide5.xml" Id="R3aaf46847f34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437c036f5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ed3a4ab624929" /><Relationship Type="http://schemas.openxmlformats.org/officeDocument/2006/relationships/theme" Target="/ppt/slideMasters/theme/theme1.xml" Id="R13a408f645e7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ed3a4ab62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c989ab39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2864aa041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49bbc9f09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77fe6d203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3bab2ab9a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MAGNUSSEN &amp; CO KONSERVERINGSVERKSTED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&amp; CO KONSERVERINGSVERKSTED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