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9b81cf7f6e43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4fbeb720ce4148"/>
  </p:sldMasterIdLst>
  <p:sldIdLst>
    <p:sldId xmlns:r="http://schemas.openxmlformats.org/officeDocument/2006/relationships" id="256" r:id="R95473083842748e7"/>
    <p:sldId xmlns:r="http://schemas.openxmlformats.org/officeDocument/2006/relationships" id="257" r:id="R99847d56dccc4a91"/>
    <p:sldId xmlns:r="http://schemas.openxmlformats.org/officeDocument/2006/relationships" id="258" r:id="R9d2481d0d3f04008"/>
    <p:sldId xmlns:r="http://schemas.openxmlformats.org/officeDocument/2006/relationships" id="259" r:id="R31dc52c746f94951"/>
    <p:sldId xmlns:r="http://schemas.openxmlformats.org/officeDocument/2006/relationships" id="260" r:id="R106897dde2764763"/>
    <p:sldId xmlns:r="http://schemas.openxmlformats.org/officeDocument/2006/relationships" id="261" r:id="Rc294ec6ba6ef456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4fbeb720ce4148" /><Relationship Type="http://schemas.openxmlformats.org/officeDocument/2006/relationships/slide" Target="/ppt/slides/slide1.xml" Id="R95473083842748e7" /><Relationship Type="http://schemas.openxmlformats.org/officeDocument/2006/relationships/slide" Target="/ppt/slides/slide2.xml" Id="R99847d56dccc4a91" /><Relationship Type="http://schemas.openxmlformats.org/officeDocument/2006/relationships/slide" Target="/ppt/slides/slide3.xml" Id="R9d2481d0d3f04008" /><Relationship Type="http://schemas.openxmlformats.org/officeDocument/2006/relationships/slide" Target="/ppt/slides/slide4.xml" Id="R31dc52c746f94951" /><Relationship Type="http://schemas.openxmlformats.org/officeDocument/2006/relationships/slide" Target="/ppt/slides/slide5.xml" Id="R106897dde2764763" /><Relationship Type="http://schemas.openxmlformats.org/officeDocument/2006/relationships/slide" Target="/ppt/slides/slide6.xml" Id="Rc294ec6ba6ef456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9c0815125040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99ac0d5a54015" /><Relationship Type="http://schemas.openxmlformats.org/officeDocument/2006/relationships/theme" Target="/ppt/slideMasters/theme/theme1.xml" Id="Rebdbaed8ab6d46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499ac0d5a540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8449799d0a49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e8ecf1fccb445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6b82b1f33439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ba0e2fada947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15180eb6e7442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a234ca99be4b3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 KRISTJANSDOTTIR STATSAUTORISERT REGNSKAPSFØRER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 KRISTJANSDOTTIR STATSAUTORISERT REGNSKAPSFØRER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948 559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871 708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871 708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353 223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402 628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Ulveveien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4323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66 72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996 598 039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 KRISTJANSDOTTIR STATSAUTORISERT REGNSKAPSFØRER</a:t>
            </a:r>
          </a:p>
        </p:txBody>
      </p:sp>
    </p:spTree>
  </p:cSld>
  <p:clrMapOvr>
    <a:masterClrMapping xmlns:a="http://schemas.openxmlformats.org/drawingml/2006/main"/>
  </p:clrMapOvr>
</p:sld>
</file>