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2dc3dcdc8f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6124d8d744c91"/>
  </p:sldMasterIdLst>
  <p:sldIdLst>
    <p:sldId xmlns:r="http://schemas.openxmlformats.org/officeDocument/2006/relationships" id="256" r:id="Rc7626663796c4e5e"/>
    <p:sldId xmlns:r="http://schemas.openxmlformats.org/officeDocument/2006/relationships" id="257" r:id="R99ca3a2cb9474392"/>
    <p:sldId xmlns:r="http://schemas.openxmlformats.org/officeDocument/2006/relationships" id="258" r:id="R3f6797c58c4c473b"/>
    <p:sldId xmlns:r="http://schemas.openxmlformats.org/officeDocument/2006/relationships" id="259" r:id="R4c42bdaf03054b76"/>
    <p:sldId xmlns:r="http://schemas.openxmlformats.org/officeDocument/2006/relationships" id="260" r:id="R2e82c37ba6f040ed"/>
    <p:sldId xmlns:r="http://schemas.openxmlformats.org/officeDocument/2006/relationships" id="261" r:id="R49943ad2f6a043af"/>
    <p:sldId xmlns:r="http://schemas.openxmlformats.org/officeDocument/2006/relationships" id="262" r:id="R088193e6a23b4e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6124d8d744c91" /><Relationship Type="http://schemas.openxmlformats.org/officeDocument/2006/relationships/slide" Target="/ppt/slides/slide1.xml" Id="Rc7626663796c4e5e" /><Relationship Type="http://schemas.openxmlformats.org/officeDocument/2006/relationships/slide" Target="/ppt/slides/slide2.xml" Id="R99ca3a2cb9474392" /><Relationship Type="http://schemas.openxmlformats.org/officeDocument/2006/relationships/slide" Target="/ppt/slides/slide3.xml" Id="R3f6797c58c4c473b" /><Relationship Type="http://schemas.openxmlformats.org/officeDocument/2006/relationships/slide" Target="/ppt/slides/slide4.xml" Id="R4c42bdaf03054b76" /><Relationship Type="http://schemas.openxmlformats.org/officeDocument/2006/relationships/slide" Target="/ppt/slides/slide5.xml" Id="R2e82c37ba6f040ed" /><Relationship Type="http://schemas.openxmlformats.org/officeDocument/2006/relationships/slide" Target="/ppt/slides/slide6.xml" Id="R49943ad2f6a043af" /><Relationship Type="http://schemas.openxmlformats.org/officeDocument/2006/relationships/slide" Target="/ppt/slides/slide7.xml" Id="R088193e6a23b4e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861d04bd9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6f97be4cb4deb" /><Relationship Type="http://schemas.openxmlformats.org/officeDocument/2006/relationships/theme" Target="/ppt/slideMasters/theme/theme1.xml" Id="R2e6707203adc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6f97be4cb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5fce7957d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f533ccceb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15ca8ccac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f7558a12448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e140a5b42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6b3ed0e01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f62ca45c74f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