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55e28f58a43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a14a0ef4ed4289"/>
  </p:sldMasterIdLst>
  <p:sldIdLst>
    <p:sldId xmlns:r="http://schemas.openxmlformats.org/officeDocument/2006/relationships" id="256" r:id="Rdc1d3c0645a446da"/>
    <p:sldId xmlns:r="http://schemas.openxmlformats.org/officeDocument/2006/relationships" id="257" r:id="R8a35b899d8504ca9"/>
    <p:sldId xmlns:r="http://schemas.openxmlformats.org/officeDocument/2006/relationships" id="258" r:id="R2f54845b488e4830"/>
    <p:sldId xmlns:r="http://schemas.openxmlformats.org/officeDocument/2006/relationships" id="259" r:id="R082f9fcf02f44787"/>
    <p:sldId xmlns:r="http://schemas.openxmlformats.org/officeDocument/2006/relationships" id="260" r:id="R425936cc16484d79"/>
    <p:sldId xmlns:r="http://schemas.openxmlformats.org/officeDocument/2006/relationships" id="261" r:id="R1196150a0ab44654"/>
    <p:sldId xmlns:r="http://schemas.openxmlformats.org/officeDocument/2006/relationships" id="262" r:id="R1698bd7d5b76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14a0ef4ed4289" /><Relationship Type="http://schemas.openxmlformats.org/officeDocument/2006/relationships/slide" Target="/ppt/slides/slide1.xml" Id="Rdc1d3c0645a446da" /><Relationship Type="http://schemas.openxmlformats.org/officeDocument/2006/relationships/slide" Target="/ppt/slides/slide2.xml" Id="R8a35b899d8504ca9" /><Relationship Type="http://schemas.openxmlformats.org/officeDocument/2006/relationships/slide" Target="/ppt/slides/slide3.xml" Id="R2f54845b488e4830" /><Relationship Type="http://schemas.openxmlformats.org/officeDocument/2006/relationships/slide" Target="/ppt/slides/slide4.xml" Id="R082f9fcf02f44787" /><Relationship Type="http://schemas.openxmlformats.org/officeDocument/2006/relationships/slide" Target="/ppt/slides/slide5.xml" Id="R425936cc16484d79" /><Relationship Type="http://schemas.openxmlformats.org/officeDocument/2006/relationships/slide" Target="/ppt/slides/slide6.xml" Id="R1196150a0ab44654" /><Relationship Type="http://schemas.openxmlformats.org/officeDocument/2006/relationships/slide" Target="/ppt/slides/slide7.xml" Id="R1698bd7d5b76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06bcf81dd4f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a844e7e774569" /><Relationship Type="http://schemas.openxmlformats.org/officeDocument/2006/relationships/theme" Target="/ppt/slideMasters/theme/theme1.xml" Id="R68b4739a6d0a4f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a844e7e77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14e38da93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f8551fb02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d9c3a0f2640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d0ec7deed45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ebbec2269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cc0b62e7740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04b7256e9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