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b35c15c87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d629227334442"/>
  </p:sldMasterIdLst>
  <p:sldIdLst>
    <p:sldId xmlns:r="http://schemas.openxmlformats.org/officeDocument/2006/relationships" id="256" r:id="Rd6bafb07a5f5440c"/>
    <p:sldId xmlns:r="http://schemas.openxmlformats.org/officeDocument/2006/relationships" id="257" r:id="Rbccd5e5509904559"/>
    <p:sldId xmlns:r="http://schemas.openxmlformats.org/officeDocument/2006/relationships" id="258" r:id="Rd2ae86cfa8dd442f"/>
    <p:sldId xmlns:r="http://schemas.openxmlformats.org/officeDocument/2006/relationships" id="259" r:id="Rbd727d5e1899468b"/>
    <p:sldId xmlns:r="http://schemas.openxmlformats.org/officeDocument/2006/relationships" id="260" r:id="R46bfb83802cc43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d629227334442" /><Relationship Type="http://schemas.openxmlformats.org/officeDocument/2006/relationships/slide" Target="/ppt/slides/slide1.xml" Id="Rd6bafb07a5f5440c" /><Relationship Type="http://schemas.openxmlformats.org/officeDocument/2006/relationships/slide" Target="/ppt/slides/slide2.xml" Id="Rbccd5e5509904559" /><Relationship Type="http://schemas.openxmlformats.org/officeDocument/2006/relationships/slide" Target="/ppt/slides/slide3.xml" Id="Rd2ae86cfa8dd442f" /><Relationship Type="http://schemas.openxmlformats.org/officeDocument/2006/relationships/slide" Target="/ppt/slides/slide4.xml" Id="Rbd727d5e1899468b" /><Relationship Type="http://schemas.openxmlformats.org/officeDocument/2006/relationships/slide" Target="/ppt/slides/slide5.xml" Id="R46bfb83802cc43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4ccedf6d041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9b18e82174ee3" /><Relationship Type="http://schemas.openxmlformats.org/officeDocument/2006/relationships/theme" Target="/ppt/slideMasters/theme/theme1.xml" Id="Reb53a8a295f045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29b18e82174e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531890fbd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812bd6447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4b44c13f5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ab2b98561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1e3888a48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AKLAND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996 718 921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