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e616d5b981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872aeafff542f8"/>
  </p:sldMasterIdLst>
  <p:sldIdLst>
    <p:sldId xmlns:r="http://schemas.openxmlformats.org/officeDocument/2006/relationships" id="256" r:id="R1dad76704e884ee4"/>
    <p:sldId xmlns:r="http://schemas.openxmlformats.org/officeDocument/2006/relationships" id="257" r:id="R4ad0deb6235642fc"/>
    <p:sldId xmlns:r="http://schemas.openxmlformats.org/officeDocument/2006/relationships" id="258" r:id="Red5a09f5e9434a27"/>
    <p:sldId xmlns:r="http://schemas.openxmlformats.org/officeDocument/2006/relationships" id="259" r:id="R8fc6c5808dc94f2e"/>
    <p:sldId xmlns:r="http://schemas.openxmlformats.org/officeDocument/2006/relationships" id="260" r:id="R32db26ae881d4b6a"/>
    <p:sldId xmlns:r="http://schemas.openxmlformats.org/officeDocument/2006/relationships" id="261" r:id="R8621bafb890440f6"/>
    <p:sldId xmlns:r="http://schemas.openxmlformats.org/officeDocument/2006/relationships" id="262" r:id="R00f4bc4825fc40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72aeafff542f8" /><Relationship Type="http://schemas.openxmlformats.org/officeDocument/2006/relationships/slide" Target="/ppt/slides/slide1.xml" Id="R1dad76704e884ee4" /><Relationship Type="http://schemas.openxmlformats.org/officeDocument/2006/relationships/slide" Target="/ppt/slides/slide2.xml" Id="R4ad0deb6235642fc" /><Relationship Type="http://schemas.openxmlformats.org/officeDocument/2006/relationships/slide" Target="/ppt/slides/slide3.xml" Id="Red5a09f5e9434a27" /><Relationship Type="http://schemas.openxmlformats.org/officeDocument/2006/relationships/slide" Target="/ppt/slides/slide4.xml" Id="R8fc6c5808dc94f2e" /><Relationship Type="http://schemas.openxmlformats.org/officeDocument/2006/relationships/slide" Target="/ppt/slides/slide5.xml" Id="R32db26ae881d4b6a" /><Relationship Type="http://schemas.openxmlformats.org/officeDocument/2006/relationships/slide" Target="/ppt/slides/slide6.xml" Id="R8621bafb890440f6" /><Relationship Type="http://schemas.openxmlformats.org/officeDocument/2006/relationships/slide" Target="/ppt/slides/slide7.xml" Id="R00f4bc4825fc40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9e6b975da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0321910ea4b39" /><Relationship Type="http://schemas.openxmlformats.org/officeDocument/2006/relationships/theme" Target="/ppt/slideMasters/theme/theme1.xml" Id="R8fc851bfe2cc4c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0321910ea4b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69537cf4a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60fbeb9ca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132fdb573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8b61733834a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34d07fb2042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81ed7b2dc45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ba3d80ca341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