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6283f3ca4645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2a069018cd45e3"/>
  </p:sldMasterIdLst>
  <p:sldIdLst>
    <p:sldId xmlns:r="http://schemas.openxmlformats.org/officeDocument/2006/relationships" id="256" r:id="R9754f6d19f6141bb"/>
    <p:sldId xmlns:r="http://schemas.openxmlformats.org/officeDocument/2006/relationships" id="257" r:id="Rac961705e9b2492b"/>
    <p:sldId xmlns:r="http://schemas.openxmlformats.org/officeDocument/2006/relationships" id="258" r:id="R1b81a8ba87a544d9"/>
    <p:sldId xmlns:r="http://schemas.openxmlformats.org/officeDocument/2006/relationships" id="259" r:id="R6e3c0f18552a4608"/>
    <p:sldId xmlns:r="http://schemas.openxmlformats.org/officeDocument/2006/relationships" id="260" r:id="R4c42ae95bbc74633"/>
    <p:sldId xmlns:r="http://schemas.openxmlformats.org/officeDocument/2006/relationships" id="261" r:id="R047c72da23d449bb"/>
    <p:sldId xmlns:r="http://schemas.openxmlformats.org/officeDocument/2006/relationships" id="262" r:id="R78bb9f2406874a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2a069018cd45e3" /><Relationship Type="http://schemas.openxmlformats.org/officeDocument/2006/relationships/slide" Target="/ppt/slides/slide1.xml" Id="R9754f6d19f6141bb" /><Relationship Type="http://schemas.openxmlformats.org/officeDocument/2006/relationships/slide" Target="/ppt/slides/slide2.xml" Id="Rac961705e9b2492b" /><Relationship Type="http://schemas.openxmlformats.org/officeDocument/2006/relationships/slide" Target="/ppt/slides/slide3.xml" Id="R1b81a8ba87a544d9" /><Relationship Type="http://schemas.openxmlformats.org/officeDocument/2006/relationships/slide" Target="/ppt/slides/slide4.xml" Id="R6e3c0f18552a4608" /><Relationship Type="http://schemas.openxmlformats.org/officeDocument/2006/relationships/slide" Target="/ppt/slides/slide5.xml" Id="R4c42ae95bbc74633" /><Relationship Type="http://schemas.openxmlformats.org/officeDocument/2006/relationships/slide" Target="/ppt/slides/slide6.xml" Id="R047c72da23d449bb" /><Relationship Type="http://schemas.openxmlformats.org/officeDocument/2006/relationships/slide" Target="/ppt/slides/slide7.xml" Id="R78bb9f2406874a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86a4cfa70a41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458a0c1e54107" /><Relationship Type="http://schemas.openxmlformats.org/officeDocument/2006/relationships/theme" Target="/ppt/slideMasters/theme/theme1.xml" Id="R54b12997860143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4458a0c1e541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a24aabf2845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8ac8224ff46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f9a487ac64a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517e799724e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31472f4044a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dcadf955545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04a20dfdc41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INNOPRO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INNOPRO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601 626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10 602 630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66 266 687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105 031 734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JONAS AALSTAD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9510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jonashaugen_@hotmail.com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996 776 921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