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3edc92e29f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af1ff1a0374862"/>
  </p:sldMasterIdLst>
  <p:sldIdLst>
    <p:sldId xmlns:r="http://schemas.openxmlformats.org/officeDocument/2006/relationships" id="256" r:id="Rf5b9be1b3fee4579"/>
    <p:sldId xmlns:r="http://schemas.openxmlformats.org/officeDocument/2006/relationships" id="257" r:id="Rea3697e418674d0a"/>
    <p:sldId xmlns:r="http://schemas.openxmlformats.org/officeDocument/2006/relationships" id="258" r:id="R499975f69c294b9f"/>
    <p:sldId xmlns:r="http://schemas.openxmlformats.org/officeDocument/2006/relationships" id="259" r:id="R8b2f06cfc7fc4570"/>
    <p:sldId xmlns:r="http://schemas.openxmlformats.org/officeDocument/2006/relationships" id="260" r:id="R812dcaa82af7463f"/>
    <p:sldId xmlns:r="http://schemas.openxmlformats.org/officeDocument/2006/relationships" id="261" r:id="R236056b9bdd6493a"/>
    <p:sldId xmlns:r="http://schemas.openxmlformats.org/officeDocument/2006/relationships" id="262" r:id="R4ad763fe695c41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f1ff1a0374862" /><Relationship Type="http://schemas.openxmlformats.org/officeDocument/2006/relationships/slide" Target="/ppt/slides/slide1.xml" Id="Rf5b9be1b3fee4579" /><Relationship Type="http://schemas.openxmlformats.org/officeDocument/2006/relationships/slide" Target="/ppt/slides/slide2.xml" Id="Rea3697e418674d0a" /><Relationship Type="http://schemas.openxmlformats.org/officeDocument/2006/relationships/slide" Target="/ppt/slides/slide3.xml" Id="R499975f69c294b9f" /><Relationship Type="http://schemas.openxmlformats.org/officeDocument/2006/relationships/slide" Target="/ppt/slides/slide4.xml" Id="R8b2f06cfc7fc4570" /><Relationship Type="http://schemas.openxmlformats.org/officeDocument/2006/relationships/slide" Target="/ppt/slides/slide5.xml" Id="R812dcaa82af7463f" /><Relationship Type="http://schemas.openxmlformats.org/officeDocument/2006/relationships/slide" Target="/ppt/slides/slide6.xml" Id="R236056b9bdd6493a" /><Relationship Type="http://schemas.openxmlformats.org/officeDocument/2006/relationships/slide" Target="/ppt/slides/slide7.xml" Id="R4ad763fe695c41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155c04775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2f716526a4700" /><Relationship Type="http://schemas.openxmlformats.org/officeDocument/2006/relationships/theme" Target="/ppt/slideMasters/theme/theme1.xml" Id="R83c28f9e0bf5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b2f716526a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dc50d905d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da9b0b595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ee0e05f6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b7943d3e9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33a1f8de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4fe8c5ffe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8bd9a0a4c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