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43527ede6447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0d435d4deb4a80"/>
  </p:sldMasterIdLst>
  <p:sldIdLst>
    <p:sldId xmlns:r="http://schemas.openxmlformats.org/officeDocument/2006/relationships" id="256" r:id="R0b7c69e9352246e0"/>
    <p:sldId xmlns:r="http://schemas.openxmlformats.org/officeDocument/2006/relationships" id="257" r:id="Rab0a44271e8b4e4e"/>
    <p:sldId xmlns:r="http://schemas.openxmlformats.org/officeDocument/2006/relationships" id="258" r:id="Rc58ab91b707346f1"/>
    <p:sldId xmlns:r="http://schemas.openxmlformats.org/officeDocument/2006/relationships" id="259" r:id="R0a48fbaf7579449e"/>
    <p:sldId xmlns:r="http://schemas.openxmlformats.org/officeDocument/2006/relationships" id="260" r:id="R02f9d8d2f8694e1c"/>
    <p:sldId xmlns:r="http://schemas.openxmlformats.org/officeDocument/2006/relationships" id="261" r:id="Rb3290178ffa04359"/>
    <p:sldId xmlns:r="http://schemas.openxmlformats.org/officeDocument/2006/relationships" id="262" r:id="R6bef675989fb4f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0d435d4deb4a80" /><Relationship Type="http://schemas.openxmlformats.org/officeDocument/2006/relationships/slide" Target="/ppt/slides/slide1.xml" Id="R0b7c69e9352246e0" /><Relationship Type="http://schemas.openxmlformats.org/officeDocument/2006/relationships/slide" Target="/ppt/slides/slide2.xml" Id="Rab0a44271e8b4e4e" /><Relationship Type="http://schemas.openxmlformats.org/officeDocument/2006/relationships/slide" Target="/ppt/slides/slide3.xml" Id="Rc58ab91b707346f1" /><Relationship Type="http://schemas.openxmlformats.org/officeDocument/2006/relationships/slide" Target="/ppt/slides/slide4.xml" Id="R0a48fbaf7579449e" /><Relationship Type="http://schemas.openxmlformats.org/officeDocument/2006/relationships/slide" Target="/ppt/slides/slide5.xml" Id="R02f9d8d2f8694e1c" /><Relationship Type="http://schemas.openxmlformats.org/officeDocument/2006/relationships/slide" Target="/ppt/slides/slide6.xml" Id="Rb3290178ffa04359" /><Relationship Type="http://schemas.openxmlformats.org/officeDocument/2006/relationships/slide" Target="/ppt/slides/slide7.xml" Id="R6bef675989fb4f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8f582ab7641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ced40c84f4b86" /><Relationship Type="http://schemas.openxmlformats.org/officeDocument/2006/relationships/theme" Target="/ppt/slideMasters/theme/theme1.xml" Id="R4f14ac98553b4a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4ced40c84f4b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9cb81edd14c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bec75165541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370ae79f549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80b1004394c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67d653a9547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f413437c54c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a0b0220584e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BEST WANG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 WANG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185 912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ZHONGYUAN 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Zhongyuan Wang, Frydenhaugen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3516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61 90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bestwangas@gmail.com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997 020 421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