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639750f7f41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bd44ede9a423d"/>
  </p:sldMasterIdLst>
  <p:sldIdLst>
    <p:sldId xmlns:r="http://schemas.openxmlformats.org/officeDocument/2006/relationships" id="256" r:id="R825df5e5c24b49eb"/>
    <p:sldId xmlns:r="http://schemas.openxmlformats.org/officeDocument/2006/relationships" id="257" r:id="R85ee083910364061"/>
    <p:sldId xmlns:r="http://schemas.openxmlformats.org/officeDocument/2006/relationships" id="258" r:id="Rf677e14eedd54544"/>
    <p:sldId xmlns:r="http://schemas.openxmlformats.org/officeDocument/2006/relationships" id="259" r:id="R5ba22eece69a4216"/>
    <p:sldId xmlns:r="http://schemas.openxmlformats.org/officeDocument/2006/relationships" id="260" r:id="R8894921ea4484c98"/>
    <p:sldId xmlns:r="http://schemas.openxmlformats.org/officeDocument/2006/relationships" id="261" r:id="Rdc9a9a2f47914ead"/>
    <p:sldId xmlns:r="http://schemas.openxmlformats.org/officeDocument/2006/relationships" id="262" r:id="R3ecfa862c4384b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bd44ede9a423d" /><Relationship Type="http://schemas.openxmlformats.org/officeDocument/2006/relationships/slide" Target="/ppt/slides/slide1.xml" Id="R825df5e5c24b49eb" /><Relationship Type="http://schemas.openxmlformats.org/officeDocument/2006/relationships/slide" Target="/ppt/slides/slide2.xml" Id="R85ee083910364061" /><Relationship Type="http://schemas.openxmlformats.org/officeDocument/2006/relationships/slide" Target="/ppt/slides/slide3.xml" Id="Rf677e14eedd54544" /><Relationship Type="http://schemas.openxmlformats.org/officeDocument/2006/relationships/slide" Target="/ppt/slides/slide4.xml" Id="R5ba22eece69a4216" /><Relationship Type="http://schemas.openxmlformats.org/officeDocument/2006/relationships/slide" Target="/ppt/slides/slide5.xml" Id="R8894921ea4484c98" /><Relationship Type="http://schemas.openxmlformats.org/officeDocument/2006/relationships/slide" Target="/ppt/slides/slide6.xml" Id="Rdc9a9a2f47914ead" /><Relationship Type="http://schemas.openxmlformats.org/officeDocument/2006/relationships/slide" Target="/ppt/slides/slide7.xml" Id="R3ecfa862c4384b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17028cc2e47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77f70330d4cf3" /><Relationship Type="http://schemas.openxmlformats.org/officeDocument/2006/relationships/theme" Target="/ppt/slideMasters/theme/theme1.xml" Id="R9b6ea04034f247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77f70330d4c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bef58bd4946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719909d6b42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054f2a4df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8376ab0b440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ea5de37d14c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d5fafa40841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1e7dd21c441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STREAM TANKERS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STREAM TANKERS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248 015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793 689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UTKILEN AS  –  59,3 %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EGD SHIPHOLDING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BSCO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MASIMA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997 053 397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