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0e9eaa27ff46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ae5250e22404a"/>
  </p:sldMasterIdLst>
  <p:sldIdLst>
    <p:sldId xmlns:r="http://schemas.openxmlformats.org/officeDocument/2006/relationships" id="256" r:id="Rce5492d663ed4c0b"/>
    <p:sldId xmlns:r="http://schemas.openxmlformats.org/officeDocument/2006/relationships" id="257" r:id="Rd9b63d3a36ad44a0"/>
    <p:sldId xmlns:r="http://schemas.openxmlformats.org/officeDocument/2006/relationships" id="258" r:id="R9bdeb3a8c8464bc6"/>
    <p:sldId xmlns:r="http://schemas.openxmlformats.org/officeDocument/2006/relationships" id="259" r:id="Rd7969fc0d6da4b0b"/>
    <p:sldId xmlns:r="http://schemas.openxmlformats.org/officeDocument/2006/relationships" id="260" r:id="R8b9d02f67fb94491"/>
    <p:sldId xmlns:r="http://schemas.openxmlformats.org/officeDocument/2006/relationships" id="261" r:id="Rdd1a50119e8b4bfc"/>
    <p:sldId xmlns:r="http://schemas.openxmlformats.org/officeDocument/2006/relationships" id="262" r:id="R9ddfbf775b364b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ae5250e22404a" /><Relationship Type="http://schemas.openxmlformats.org/officeDocument/2006/relationships/slide" Target="/ppt/slides/slide1.xml" Id="Rce5492d663ed4c0b" /><Relationship Type="http://schemas.openxmlformats.org/officeDocument/2006/relationships/slide" Target="/ppt/slides/slide2.xml" Id="Rd9b63d3a36ad44a0" /><Relationship Type="http://schemas.openxmlformats.org/officeDocument/2006/relationships/slide" Target="/ppt/slides/slide3.xml" Id="R9bdeb3a8c8464bc6" /><Relationship Type="http://schemas.openxmlformats.org/officeDocument/2006/relationships/slide" Target="/ppt/slides/slide4.xml" Id="Rd7969fc0d6da4b0b" /><Relationship Type="http://schemas.openxmlformats.org/officeDocument/2006/relationships/slide" Target="/ppt/slides/slide5.xml" Id="R8b9d02f67fb94491" /><Relationship Type="http://schemas.openxmlformats.org/officeDocument/2006/relationships/slide" Target="/ppt/slides/slide6.xml" Id="Rdd1a50119e8b4bfc" /><Relationship Type="http://schemas.openxmlformats.org/officeDocument/2006/relationships/slide" Target="/ppt/slides/slide7.xml" Id="R9ddfbf775b364b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b6fe428ee47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1b4f44114411a" /><Relationship Type="http://schemas.openxmlformats.org/officeDocument/2006/relationships/theme" Target="/ppt/slideMasters/theme/theme1.xml" Id="R3a271a0173c345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91b4f4411441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92e87911c4e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c4dca356040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449c5852f4e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04084688a4f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2b55a1f1d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04edb7f3a40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c8e197cd945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VEMUND JENSSEN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VEMUND JENSSEN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5 952 646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VEMUND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96 49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