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e40a71ed9a4f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9a3a6cb1a54c54"/>
  </p:sldMasterIdLst>
  <p:sldIdLst>
    <p:sldId xmlns:r="http://schemas.openxmlformats.org/officeDocument/2006/relationships" id="256" r:id="Re37cc5560f2042ec"/>
    <p:sldId xmlns:r="http://schemas.openxmlformats.org/officeDocument/2006/relationships" id="257" r:id="R93d63a0fad53447b"/>
    <p:sldId xmlns:r="http://schemas.openxmlformats.org/officeDocument/2006/relationships" id="258" r:id="R048663c7c8a34786"/>
    <p:sldId xmlns:r="http://schemas.openxmlformats.org/officeDocument/2006/relationships" id="259" r:id="R0bad8bdcdddc4b8b"/>
    <p:sldId xmlns:r="http://schemas.openxmlformats.org/officeDocument/2006/relationships" id="260" r:id="R32f32bf2722b41eb"/>
    <p:sldId xmlns:r="http://schemas.openxmlformats.org/officeDocument/2006/relationships" id="261" r:id="R1bca75d52299480f"/>
    <p:sldId xmlns:r="http://schemas.openxmlformats.org/officeDocument/2006/relationships" id="262" r:id="Rf2a4a00a0ac442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9a3a6cb1a54c54" /><Relationship Type="http://schemas.openxmlformats.org/officeDocument/2006/relationships/slide" Target="/ppt/slides/slide1.xml" Id="Re37cc5560f2042ec" /><Relationship Type="http://schemas.openxmlformats.org/officeDocument/2006/relationships/slide" Target="/ppt/slides/slide2.xml" Id="R93d63a0fad53447b" /><Relationship Type="http://schemas.openxmlformats.org/officeDocument/2006/relationships/slide" Target="/ppt/slides/slide3.xml" Id="R048663c7c8a34786" /><Relationship Type="http://schemas.openxmlformats.org/officeDocument/2006/relationships/slide" Target="/ppt/slides/slide4.xml" Id="R0bad8bdcdddc4b8b" /><Relationship Type="http://schemas.openxmlformats.org/officeDocument/2006/relationships/slide" Target="/ppt/slides/slide5.xml" Id="R32f32bf2722b41eb" /><Relationship Type="http://schemas.openxmlformats.org/officeDocument/2006/relationships/slide" Target="/ppt/slides/slide6.xml" Id="R1bca75d52299480f" /><Relationship Type="http://schemas.openxmlformats.org/officeDocument/2006/relationships/slide" Target="/ppt/slides/slide7.xml" Id="Rf2a4a00a0ac442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7b63a412b440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4e9254c1f48d1" /><Relationship Type="http://schemas.openxmlformats.org/officeDocument/2006/relationships/theme" Target="/ppt/slideMasters/theme/theme1.xml" Id="R522b70a34ef146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c4e9254c1f48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03d1aabac4f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578c140e645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17103eae54f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9b5f199af42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640a2e8784a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047edef7b49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a7244fee948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CREDERE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CREDERE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CREDERE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CREDERE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CREDERE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CREDERE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6 093 212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−292 025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−229 058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373 348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755 524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CREDERE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FAALE AS  –  40,1 %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OUG HOLDING AS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ELISABETH ANDERSEN  –  23,9 %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SAROSH MIRZA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CREDERE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997 117 484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CREDERE AS</a:t>
            </a:r>
          </a:p>
        </p:txBody>
      </p:sp>
    </p:spTree>
  </p:cSld>
  <p:clrMapOvr>
    <a:masterClrMapping xmlns:a="http://schemas.openxmlformats.org/drawingml/2006/main"/>
  </p:clrMapOvr>
</p:sld>
</file>