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222cf2772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db79fedd564241"/>
  </p:sldMasterIdLst>
  <p:sldIdLst>
    <p:sldId xmlns:r="http://schemas.openxmlformats.org/officeDocument/2006/relationships" id="256" r:id="R18c69b9f856d4972"/>
    <p:sldId xmlns:r="http://schemas.openxmlformats.org/officeDocument/2006/relationships" id="257" r:id="R59e3d8e6886a4345"/>
    <p:sldId xmlns:r="http://schemas.openxmlformats.org/officeDocument/2006/relationships" id="258" r:id="R996868a7b2374fc8"/>
    <p:sldId xmlns:r="http://schemas.openxmlformats.org/officeDocument/2006/relationships" id="259" r:id="Rc53664d26c394822"/>
    <p:sldId xmlns:r="http://schemas.openxmlformats.org/officeDocument/2006/relationships" id="260" r:id="Rffa14dcdc9d44883"/>
    <p:sldId xmlns:r="http://schemas.openxmlformats.org/officeDocument/2006/relationships" id="261" r:id="Rf95ad7f9940d4aa8"/>
    <p:sldId xmlns:r="http://schemas.openxmlformats.org/officeDocument/2006/relationships" id="262" r:id="R71397cee6a8c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b79fedd564241" /><Relationship Type="http://schemas.openxmlformats.org/officeDocument/2006/relationships/slide" Target="/ppt/slides/slide1.xml" Id="R18c69b9f856d4972" /><Relationship Type="http://schemas.openxmlformats.org/officeDocument/2006/relationships/slide" Target="/ppt/slides/slide2.xml" Id="R59e3d8e6886a4345" /><Relationship Type="http://schemas.openxmlformats.org/officeDocument/2006/relationships/slide" Target="/ppt/slides/slide3.xml" Id="R996868a7b2374fc8" /><Relationship Type="http://schemas.openxmlformats.org/officeDocument/2006/relationships/slide" Target="/ppt/slides/slide4.xml" Id="Rc53664d26c394822" /><Relationship Type="http://schemas.openxmlformats.org/officeDocument/2006/relationships/slide" Target="/ppt/slides/slide5.xml" Id="Rffa14dcdc9d44883" /><Relationship Type="http://schemas.openxmlformats.org/officeDocument/2006/relationships/slide" Target="/ppt/slides/slide6.xml" Id="Rf95ad7f9940d4aa8" /><Relationship Type="http://schemas.openxmlformats.org/officeDocument/2006/relationships/slide" Target="/ppt/slides/slide7.xml" Id="R71397cee6a8c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9a0e4f04f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7208f97e54b48" /><Relationship Type="http://schemas.openxmlformats.org/officeDocument/2006/relationships/theme" Target="/ppt/slideMasters/theme/theme1.xml" Id="Rde93e12f3099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7208f97e5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ea15077e049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246e69f54d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eadcbb9a9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351af0f0f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16d8e3a0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70bd3b10a48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284b6b681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AKSDAL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AKSDAL BIL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1 947 510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1 442 844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6 133 472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77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