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46721039149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a59870ec184614"/>
  </p:sldMasterIdLst>
  <p:sldIdLst>
    <p:sldId xmlns:r="http://schemas.openxmlformats.org/officeDocument/2006/relationships" id="256" r:id="R48186e3d970c4976"/>
    <p:sldId xmlns:r="http://schemas.openxmlformats.org/officeDocument/2006/relationships" id="257" r:id="Raf157c93721e4089"/>
    <p:sldId xmlns:r="http://schemas.openxmlformats.org/officeDocument/2006/relationships" id="258" r:id="R6222549f38e549f1"/>
    <p:sldId xmlns:r="http://schemas.openxmlformats.org/officeDocument/2006/relationships" id="259" r:id="Rfb5e2c98c52c4ee8"/>
    <p:sldId xmlns:r="http://schemas.openxmlformats.org/officeDocument/2006/relationships" id="260" r:id="R0d5df3cdd98e4729"/>
    <p:sldId xmlns:r="http://schemas.openxmlformats.org/officeDocument/2006/relationships" id="261" r:id="R17538bd8e6774405"/>
    <p:sldId xmlns:r="http://schemas.openxmlformats.org/officeDocument/2006/relationships" id="262" r:id="R613efd08ba3243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59870ec184614" /><Relationship Type="http://schemas.openxmlformats.org/officeDocument/2006/relationships/slide" Target="/ppt/slides/slide1.xml" Id="R48186e3d970c4976" /><Relationship Type="http://schemas.openxmlformats.org/officeDocument/2006/relationships/slide" Target="/ppt/slides/slide2.xml" Id="Raf157c93721e4089" /><Relationship Type="http://schemas.openxmlformats.org/officeDocument/2006/relationships/slide" Target="/ppt/slides/slide3.xml" Id="R6222549f38e549f1" /><Relationship Type="http://schemas.openxmlformats.org/officeDocument/2006/relationships/slide" Target="/ppt/slides/slide4.xml" Id="Rfb5e2c98c52c4ee8" /><Relationship Type="http://schemas.openxmlformats.org/officeDocument/2006/relationships/slide" Target="/ppt/slides/slide5.xml" Id="R0d5df3cdd98e4729" /><Relationship Type="http://schemas.openxmlformats.org/officeDocument/2006/relationships/slide" Target="/ppt/slides/slide6.xml" Id="R17538bd8e6774405" /><Relationship Type="http://schemas.openxmlformats.org/officeDocument/2006/relationships/slide" Target="/ppt/slides/slide7.xml" Id="R613efd08ba3243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d3a219db6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daaeb8fb34a05" /><Relationship Type="http://schemas.openxmlformats.org/officeDocument/2006/relationships/theme" Target="/ppt/slideMasters/theme/theme1.xml" Id="Rb20ad12450c0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5daaeb8fb34a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b79da41f9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0d49100b44d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76e2e18b6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3cedd7c93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34f93ee1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2ac65828946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a31f05fd8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