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745e1ecb14b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86898161e74afc"/>
  </p:sldMasterIdLst>
  <p:sldIdLst>
    <p:sldId xmlns:r="http://schemas.openxmlformats.org/officeDocument/2006/relationships" id="256" r:id="R362a2c991d0d43a5"/>
    <p:sldId xmlns:r="http://schemas.openxmlformats.org/officeDocument/2006/relationships" id="257" r:id="R68d496ae4c874862"/>
    <p:sldId xmlns:r="http://schemas.openxmlformats.org/officeDocument/2006/relationships" id="258" r:id="Ra52025db3fdd4df9"/>
    <p:sldId xmlns:r="http://schemas.openxmlformats.org/officeDocument/2006/relationships" id="259" r:id="Reae3eb6396af4886"/>
    <p:sldId xmlns:r="http://schemas.openxmlformats.org/officeDocument/2006/relationships" id="260" r:id="R59f6abb97e484862"/>
    <p:sldId xmlns:r="http://schemas.openxmlformats.org/officeDocument/2006/relationships" id="261" r:id="R83a9ab2f842543d4"/>
    <p:sldId xmlns:r="http://schemas.openxmlformats.org/officeDocument/2006/relationships" id="262" r:id="R1749dc55585e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6898161e74afc" /><Relationship Type="http://schemas.openxmlformats.org/officeDocument/2006/relationships/slide" Target="/ppt/slides/slide1.xml" Id="R362a2c991d0d43a5" /><Relationship Type="http://schemas.openxmlformats.org/officeDocument/2006/relationships/slide" Target="/ppt/slides/slide2.xml" Id="R68d496ae4c874862" /><Relationship Type="http://schemas.openxmlformats.org/officeDocument/2006/relationships/slide" Target="/ppt/slides/slide3.xml" Id="Ra52025db3fdd4df9" /><Relationship Type="http://schemas.openxmlformats.org/officeDocument/2006/relationships/slide" Target="/ppt/slides/slide4.xml" Id="Reae3eb6396af4886" /><Relationship Type="http://schemas.openxmlformats.org/officeDocument/2006/relationships/slide" Target="/ppt/slides/slide5.xml" Id="R59f6abb97e484862" /><Relationship Type="http://schemas.openxmlformats.org/officeDocument/2006/relationships/slide" Target="/ppt/slides/slide6.xml" Id="R83a9ab2f842543d4" /><Relationship Type="http://schemas.openxmlformats.org/officeDocument/2006/relationships/slide" Target="/ppt/slides/slide7.xml" Id="R1749dc55585e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21b095f25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96862073b4c29" /><Relationship Type="http://schemas.openxmlformats.org/officeDocument/2006/relationships/theme" Target="/ppt/slideMasters/theme/theme1.xml" Id="R37c1634e9d59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96862073b4c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2dc80ad23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08c7fbc9943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864ca05d3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1717f2206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b7ba38973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5c1c1dcb6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9e2f6f76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