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4d648ec9e84a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fb51951e2c47c0"/>
  </p:sldMasterIdLst>
  <p:sldIdLst>
    <p:sldId xmlns:r="http://schemas.openxmlformats.org/officeDocument/2006/relationships" id="256" r:id="Rac389f6168ef4b78"/>
    <p:sldId xmlns:r="http://schemas.openxmlformats.org/officeDocument/2006/relationships" id="257" r:id="Rca9f8c1addeb4cfc"/>
    <p:sldId xmlns:r="http://schemas.openxmlformats.org/officeDocument/2006/relationships" id="258" r:id="Ra2cd55d15c174f26"/>
    <p:sldId xmlns:r="http://schemas.openxmlformats.org/officeDocument/2006/relationships" id="259" r:id="Rb369be935857481f"/>
    <p:sldId xmlns:r="http://schemas.openxmlformats.org/officeDocument/2006/relationships" id="260" r:id="R786ad5457c1c4b90"/>
    <p:sldId xmlns:r="http://schemas.openxmlformats.org/officeDocument/2006/relationships" id="261" r:id="R2a043ed06e8d4e80"/>
    <p:sldId xmlns:r="http://schemas.openxmlformats.org/officeDocument/2006/relationships" id="262" r:id="R2c358361b36141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fb51951e2c47c0" /><Relationship Type="http://schemas.openxmlformats.org/officeDocument/2006/relationships/slide" Target="/ppt/slides/slide1.xml" Id="Rac389f6168ef4b78" /><Relationship Type="http://schemas.openxmlformats.org/officeDocument/2006/relationships/slide" Target="/ppt/slides/slide2.xml" Id="Rca9f8c1addeb4cfc" /><Relationship Type="http://schemas.openxmlformats.org/officeDocument/2006/relationships/slide" Target="/ppt/slides/slide3.xml" Id="Ra2cd55d15c174f26" /><Relationship Type="http://schemas.openxmlformats.org/officeDocument/2006/relationships/slide" Target="/ppt/slides/slide4.xml" Id="Rb369be935857481f" /><Relationship Type="http://schemas.openxmlformats.org/officeDocument/2006/relationships/slide" Target="/ppt/slides/slide5.xml" Id="R786ad5457c1c4b90" /><Relationship Type="http://schemas.openxmlformats.org/officeDocument/2006/relationships/slide" Target="/ppt/slides/slide6.xml" Id="R2a043ed06e8d4e80" /><Relationship Type="http://schemas.openxmlformats.org/officeDocument/2006/relationships/slide" Target="/ppt/slides/slide7.xml" Id="R2c358361b36141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04b0acc29c41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35198bbe094ec6" /><Relationship Type="http://schemas.openxmlformats.org/officeDocument/2006/relationships/theme" Target="/ppt/slideMasters/theme/theme1.xml" Id="Ra9799881904948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35198bbe094e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b4d2d80b4e49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4a243a99a847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bfab0088d742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419ac0f46449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f413c70d914f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d9449611e449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eb5a278c9849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ALLE TALL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ALLE TALL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10 391 861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344 804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104 401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213 181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4 200 923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BOLIGFORVALTERNE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Karoline Kristiansens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46 46 46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kontakt@alletall.no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www.alletall.no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997 201 213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