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44820f2d3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1ba2b47234b35"/>
  </p:sldMasterIdLst>
  <p:sldIdLst>
    <p:sldId xmlns:r="http://schemas.openxmlformats.org/officeDocument/2006/relationships" id="256" r:id="R47b9a3c36d904d8d"/>
    <p:sldId xmlns:r="http://schemas.openxmlformats.org/officeDocument/2006/relationships" id="257" r:id="Rb38334ccc97e4367"/>
    <p:sldId xmlns:r="http://schemas.openxmlformats.org/officeDocument/2006/relationships" id="258" r:id="R77531dd3d0da4bc5"/>
    <p:sldId xmlns:r="http://schemas.openxmlformats.org/officeDocument/2006/relationships" id="259" r:id="Rd313c1fb80344cdf"/>
    <p:sldId xmlns:r="http://schemas.openxmlformats.org/officeDocument/2006/relationships" id="260" r:id="R0dce68cc1e33458f"/>
    <p:sldId xmlns:r="http://schemas.openxmlformats.org/officeDocument/2006/relationships" id="261" r:id="Re8c8c580964643ac"/>
    <p:sldId xmlns:r="http://schemas.openxmlformats.org/officeDocument/2006/relationships" id="262" r:id="R5cba5e97bf74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ba2b47234b35" /><Relationship Type="http://schemas.openxmlformats.org/officeDocument/2006/relationships/slide" Target="/ppt/slides/slide1.xml" Id="R47b9a3c36d904d8d" /><Relationship Type="http://schemas.openxmlformats.org/officeDocument/2006/relationships/slide" Target="/ppt/slides/slide2.xml" Id="Rb38334ccc97e4367" /><Relationship Type="http://schemas.openxmlformats.org/officeDocument/2006/relationships/slide" Target="/ppt/slides/slide3.xml" Id="R77531dd3d0da4bc5" /><Relationship Type="http://schemas.openxmlformats.org/officeDocument/2006/relationships/slide" Target="/ppt/slides/slide4.xml" Id="Rd313c1fb80344cdf" /><Relationship Type="http://schemas.openxmlformats.org/officeDocument/2006/relationships/slide" Target="/ppt/slides/slide5.xml" Id="R0dce68cc1e33458f" /><Relationship Type="http://schemas.openxmlformats.org/officeDocument/2006/relationships/slide" Target="/ppt/slides/slide6.xml" Id="Re8c8c580964643ac" /><Relationship Type="http://schemas.openxmlformats.org/officeDocument/2006/relationships/slide" Target="/ppt/slides/slide7.xml" Id="R5cba5e97bf74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9f743b983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fd968c8a473c" /><Relationship Type="http://schemas.openxmlformats.org/officeDocument/2006/relationships/theme" Target="/ppt/slideMasters/theme/theme1.xml" Id="R3a20907ed675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6fd968c8a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16da23d48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034aa336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71d1bff86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a8b66ac1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a748884a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032d1377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fa57c958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