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024fb2501b44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9e0ae527304fe1"/>
  </p:sldMasterIdLst>
  <p:sldIdLst>
    <p:sldId xmlns:r="http://schemas.openxmlformats.org/officeDocument/2006/relationships" id="256" r:id="R81a3ff5f094d4ec4"/>
    <p:sldId xmlns:r="http://schemas.openxmlformats.org/officeDocument/2006/relationships" id="257" r:id="Re9b861ea35d8486f"/>
    <p:sldId xmlns:r="http://schemas.openxmlformats.org/officeDocument/2006/relationships" id="258" r:id="R79001ac43e194960"/>
    <p:sldId xmlns:r="http://schemas.openxmlformats.org/officeDocument/2006/relationships" id="259" r:id="R512c5d7ebd0a482a"/>
    <p:sldId xmlns:r="http://schemas.openxmlformats.org/officeDocument/2006/relationships" id="260" r:id="R1a4f9849f16e4f76"/>
    <p:sldId xmlns:r="http://schemas.openxmlformats.org/officeDocument/2006/relationships" id="261" r:id="R02f84f67fe1c4ee9"/>
    <p:sldId xmlns:r="http://schemas.openxmlformats.org/officeDocument/2006/relationships" id="262" r:id="R1a133b51062c47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9e0ae527304fe1" /><Relationship Type="http://schemas.openxmlformats.org/officeDocument/2006/relationships/slide" Target="/ppt/slides/slide1.xml" Id="R81a3ff5f094d4ec4" /><Relationship Type="http://schemas.openxmlformats.org/officeDocument/2006/relationships/slide" Target="/ppt/slides/slide2.xml" Id="Re9b861ea35d8486f" /><Relationship Type="http://schemas.openxmlformats.org/officeDocument/2006/relationships/slide" Target="/ppt/slides/slide3.xml" Id="R79001ac43e194960" /><Relationship Type="http://schemas.openxmlformats.org/officeDocument/2006/relationships/slide" Target="/ppt/slides/slide4.xml" Id="R512c5d7ebd0a482a" /><Relationship Type="http://schemas.openxmlformats.org/officeDocument/2006/relationships/slide" Target="/ppt/slides/slide5.xml" Id="R1a4f9849f16e4f76" /><Relationship Type="http://schemas.openxmlformats.org/officeDocument/2006/relationships/slide" Target="/ppt/slides/slide6.xml" Id="R02f84f67fe1c4ee9" /><Relationship Type="http://schemas.openxmlformats.org/officeDocument/2006/relationships/slide" Target="/ppt/slides/slide7.xml" Id="R1a133b51062c47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ad1d89380649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6972507b541c5" /><Relationship Type="http://schemas.openxmlformats.org/officeDocument/2006/relationships/theme" Target="/ppt/slideMasters/theme/theme1.xml" Id="R5ef72f2a0a9d46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a6972507b541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160794a7341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6a15ee4384d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6b1839ff84f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2b08ae10947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e8cdcaf5841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ae368ff744d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d1729ab8340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LÁSSE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LÁSSE RØR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10 993 371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4 950 555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6 623 041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PERSEN LASSE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Ildskogmoen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post@lasseror.no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997 203 593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