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e85453922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692b04a474373"/>
  </p:sldMasterIdLst>
  <p:sldIdLst>
    <p:sldId xmlns:r="http://schemas.openxmlformats.org/officeDocument/2006/relationships" id="256" r:id="Rc4e7fa7498794846"/>
    <p:sldId xmlns:r="http://schemas.openxmlformats.org/officeDocument/2006/relationships" id="257" r:id="R8dc58674952b4ef3"/>
    <p:sldId xmlns:r="http://schemas.openxmlformats.org/officeDocument/2006/relationships" id="258" r:id="R356ab22ba08243d8"/>
    <p:sldId xmlns:r="http://schemas.openxmlformats.org/officeDocument/2006/relationships" id="259" r:id="R806a27a1c5a54182"/>
    <p:sldId xmlns:r="http://schemas.openxmlformats.org/officeDocument/2006/relationships" id="260" r:id="R4f14cf012be142ec"/>
    <p:sldId xmlns:r="http://schemas.openxmlformats.org/officeDocument/2006/relationships" id="261" r:id="Rd456577c8fbf48db"/>
    <p:sldId xmlns:r="http://schemas.openxmlformats.org/officeDocument/2006/relationships" id="262" r:id="Rde8343c09d3b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692b04a474373" /><Relationship Type="http://schemas.openxmlformats.org/officeDocument/2006/relationships/slide" Target="/ppt/slides/slide1.xml" Id="Rc4e7fa7498794846" /><Relationship Type="http://schemas.openxmlformats.org/officeDocument/2006/relationships/slide" Target="/ppt/slides/slide2.xml" Id="R8dc58674952b4ef3" /><Relationship Type="http://schemas.openxmlformats.org/officeDocument/2006/relationships/slide" Target="/ppt/slides/slide3.xml" Id="R356ab22ba08243d8" /><Relationship Type="http://schemas.openxmlformats.org/officeDocument/2006/relationships/slide" Target="/ppt/slides/slide4.xml" Id="R806a27a1c5a54182" /><Relationship Type="http://schemas.openxmlformats.org/officeDocument/2006/relationships/slide" Target="/ppt/slides/slide5.xml" Id="R4f14cf012be142ec" /><Relationship Type="http://schemas.openxmlformats.org/officeDocument/2006/relationships/slide" Target="/ppt/slides/slide6.xml" Id="Rd456577c8fbf48db" /><Relationship Type="http://schemas.openxmlformats.org/officeDocument/2006/relationships/slide" Target="/ppt/slides/slide7.xml" Id="Rde8343c09d3b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1a54cf9a4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2203c0984e36" /><Relationship Type="http://schemas.openxmlformats.org/officeDocument/2006/relationships/theme" Target="/ppt/slideMasters/theme/theme1.xml" Id="Ra805b83686b9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a22203c098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854c6aeb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9ebb5ca44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4b45f404e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2abc09184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9d230bb95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e8928563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26e263ca7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ORCHARD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ORCHARD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1 770 829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NESSE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Svarttrostveien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997 264 584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