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d491ca36964d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de04ddbb87453f"/>
  </p:sldMasterIdLst>
  <p:sldIdLst>
    <p:sldId xmlns:r="http://schemas.openxmlformats.org/officeDocument/2006/relationships" id="256" r:id="R78ab27162f694b1a"/>
    <p:sldId xmlns:r="http://schemas.openxmlformats.org/officeDocument/2006/relationships" id="257" r:id="Rd112d2bcc0b94c60"/>
    <p:sldId xmlns:r="http://schemas.openxmlformats.org/officeDocument/2006/relationships" id="258" r:id="Rdeda0d69cf964393"/>
    <p:sldId xmlns:r="http://schemas.openxmlformats.org/officeDocument/2006/relationships" id="259" r:id="Reb4f8f728a0e4d8e"/>
    <p:sldId xmlns:r="http://schemas.openxmlformats.org/officeDocument/2006/relationships" id="260" r:id="R2ed856e83ed94815"/>
    <p:sldId xmlns:r="http://schemas.openxmlformats.org/officeDocument/2006/relationships" id="261" r:id="Rf8dc0b306e5a42a5"/>
    <p:sldId xmlns:r="http://schemas.openxmlformats.org/officeDocument/2006/relationships" id="262" r:id="R759afdfd2f6349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de04ddbb87453f" /><Relationship Type="http://schemas.openxmlformats.org/officeDocument/2006/relationships/slide" Target="/ppt/slides/slide1.xml" Id="R78ab27162f694b1a" /><Relationship Type="http://schemas.openxmlformats.org/officeDocument/2006/relationships/slide" Target="/ppt/slides/slide2.xml" Id="Rd112d2bcc0b94c60" /><Relationship Type="http://schemas.openxmlformats.org/officeDocument/2006/relationships/slide" Target="/ppt/slides/slide3.xml" Id="Rdeda0d69cf964393" /><Relationship Type="http://schemas.openxmlformats.org/officeDocument/2006/relationships/slide" Target="/ppt/slides/slide4.xml" Id="Reb4f8f728a0e4d8e" /><Relationship Type="http://schemas.openxmlformats.org/officeDocument/2006/relationships/slide" Target="/ppt/slides/slide5.xml" Id="R2ed856e83ed94815" /><Relationship Type="http://schemas.openxmlformats.org/officeDocument/2006/relationships/slide" Target="/ppt/slides/slide6.xml" Id="Rf8dc0b306e5a42a5" /><Relationship Type="http://schemas.openxmlformats.org/officeDocument/2006/relationships/slide" Target="/ppt/slides/slide7.xml" Id="R759afdfd2f6349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b3f30ff7d345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22794b21644c2" /><Relationship Type="http://schemas.openxmlformats.org/officeDocument/2006/relationships/theme" Target="/ppt/slideMasters/theme/theme1.xml" Id="R1f62cb6f6d8b4b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422794b21644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10689cc2045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afe5109a849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a6ada35984f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5ec39423d47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7459b1f0549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d4d1ba88246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f1610fbc546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HAAVIK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HAAVIK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HAAVIK CONSULTING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HAAVIK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HAAVIK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HAAVIK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429 391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5 536 593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5 536 593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HAAVIK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HAAVIK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HAAVIK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Worsetunet 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997 311 094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HAAVIK CONSULTING AS</a:t>
            </a:r>
          </a:p>
        </p:txBody>
      </p:sp>
    </p:spTree>
  </p:cSld>
  <p:clrMapOvr>
    <a:masterClrMapping xmlns:a="http://schemas.openxmlformats.org/drawingml/2006/main"/>
  </p:clrMapOvr>
</p:sld>
</file>