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b884ce4d99a44a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815dc4b48594aff"/>
  </p:sldMasterIdLst>
  <p:sldIdLst>
    <p:sldId xmlns:r="http://schemas.openxmlformats.org/officeDocument/2006/relationships" id="256" r:id="R52225b5b43034c0e"/>
    <p:sldId xmlns:r="http://schemas.openxmlformats.org/officeDocument/2006/relationships" id="257" r:id="R803f03c72bc54786"/>
    <p:sldId xmlns:r="http://schemas.openxmlformats.org/officeDocument/2006/relationships" id="258" r:id="R7992046b78e646f5"/>
    <p:sldId xmlns:r="http://schemas.openxmlformats.org/officeDocument/2006/relationships" id="259" r:id="Rdd61a7f03ab14e1f"/>
    <p:sldId xmlns:r="http://schemas.openxmlformats.org/officeDocument/2006/relationships" id="260" r:id="Rc705005dcaf4405a"/>
    <p:sldId xmlns:r="http://schemas.openxmlformats.org/officeDocument/2006/relationships" id="261" r:id="Rbb1e444306934b96"/>
    <p:sldId xmlns:r="http://schemas.openxmlformats.org/officeDocument/2006/relationships" id="262" r:id="R607c0ae1a1c644c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815dc4b48594aff" /><Relationship Type="http://schemas.openxmlformats.org/officeDocument/2006/relationships/slide" Target="/ppt/slides/slide1.xml" Id="R52225b5b43034c0e" /><Relationship Type="http://schemas.openxmlformats.org/officeDocument/2006/relationships/slide" Target="/ppt/slides/slide2.xml" Id="R803f03c72bc54786" /><Relationship Type="http://schemas.openxmlformats.org/officeDocument/2006/relationships/slide" Target="/ppt/slides/slide3.xml" Id="R7992046b78e646f5" /><Relationship Type="http://schemas.openxmlformats.org/officeDocument/2006/relationships/slide" Target="/ppt/slides/slide4.xml" Id="Rdd61a7f03ab14e1f" /><Relationship Type="http://schemas.openxmlformats.org/officeDocument/2006/relationships/slide" Target="/ppt/slides/slide5.xml" Id="Rc705005dcaf4405a" /><Relationship Type="http://schemas.openxmlformats.org/officeDocument/2006/relationships/slide" Target="/ppt/slides/slide6.xml" Id="Rbb1e444306934b96" /><Relationship Type="http://schemas.openxmlformats.org/officeDocument/2006/relationships/slide" Target="/ppt/slides/slide7.xml" Id="R607c0ae1a1c644c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798d051ec5a4e7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622ff541224b53" /><Relationship Type="http://schemas.openxmlformats.org/officeDocument/2006/relationships/theme" Target="/ppt/slideMasters/theme/theme1.xml" Id="R0441bfeb296547d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8622ff541224b5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6b115789c04e4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cf65c3174640b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40b74ba11d416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d710a0f32e4e0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aa3b263a6042c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5da1c061be46f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2e3d9f27604e8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HILLESTAD STOKKE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HILLESTAD STOKKE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HILLESTAD STOKKE AS ble etablert [år] og holder til i Ulset.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HILLESTAD STOKKE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HILLESTAD STOKKE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HILLESTAD STOKKE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20 077 564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1 545 582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1 213 057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390 135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5 134 852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HILLESTAD STOKKE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HILLESTAD LIV BEATE  –  90,0 %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HENNIES-S HENRIKE C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HILLESTAD STOKKE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Åsamyrane 88A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5116 Ulset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997 311 221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HILLESTAD STOKKE AS</a:t>
            </a:r>
          </a:p>
        </p:txBody>
      </p:sp>
    </p:spTree>
  </p:cSld>
  <p:clrMapOvr>
    <a:masterClrMapping xmlns:a="http://schemas.openxmlformats.org/drawingml/2006/main"/>
  </p:clrMapOvr>
</p:sld>
</file>