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33f568577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6d5dacbdd4b5f"/>
  </p:sldMasterIdLst>
  <p:sldIdLst>
    <p:sldId xmlns:r="http://schemas.openxmlformats.org/officeDocument/2006/relationships" id="256" r:id="Re3843fcd66664f97"/>
    <p:sldId xmlns:r="http://schemas.openxmlformats.org/officeDocument/2006/relationships" id="257" r:id="R9c5a8b00e73f4861"/>
    <p:sldId xmlns:r="http://schemas.openxmlformats.org/officeDocument/2006/relationships" id="258" r:id="R414a5cbc4d744cd9"/>
    <p:sldId xmlns:r="http://schemas.openxmlformats.org/officeDocument/2006/relationships" id="259" r:id="R0c164baf86354dd0"/>
    <p:sldId xmlns:r="http://schemas.openxmlformats.org/officeDocument/2006/relationships" id="260" r:id="Rf17b1890552f4b4f"/>
    <p:sldId xmlns:r="http://schemas.openxmlformats.org/officeDocument/2006/relationships" id="261" r:id="Rcf23c21f9e1a43bc"/>
    <p:sldId xmlns:r="http://schemas.openxmlformats.org/officeDocument/2006/relationships" id="262" r:id="Rf6a68a0f3e36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6d5dacbdd4b5f" /><Relationship Type="http://schemas.openxmlformats.org/officeDocument/2006/relationships/slide" Target="/ppt/slides/slide1.xml" Id="Re3843fcd66664f97" /><Relationship Type="http://schemas.openxmlformats.org/officeDocument/2006/relationships/slide" Target="/ppt/slides/slide2.xml" Id="R9c5a8b00e73f4861" /><Relationship Type="http://schemas.openxmlformats.org/officeDocument/2006/relationships/slide" Target="/ppt/slides/slide3.xml" Id="R414a5cbc4d744cd9" /><Relationship Type="http://schemas.openxmlformats.org/officeDocument/2006/relationships/slide" Target="/ppt/slides/slide4.xml" Id="R0c164baf86354dd0" /><Relationship Type="http://schemas.openxmlformats.org/officeDocument/2006/relationships/slide" Target="/ppt/slides/slide5.xml" Id="Rf17b1890552f4b4f" /><Relationship Type="http://schemas.openxmlformats.org/officeDocument/2006/relationships/slide" Target="/ppt/slides/slide6.xml" Id="Rcf23c21f9e1a43bc" /><Relationship Type="http://schemas.openxmlformats.org/officeDocument/2006/relationships/slide" Target="/ppt/slides/slide7.xml" Id="Rf6a68a0f3e36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a5d6fa2ec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698071c8404f" /><Relationship Type="http://schemas.openxmlformats.org/officeDocument/2006/relationships/theme" Target="/ppt/slideMasters/theme/theme1.xml" Id="R3bf67d0f9202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9698071c8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7de5aca8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12476c62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0bf69cd31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f65814f70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74b9d7216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79ae5017446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92ee92de2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