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134f0d36640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c8f742ea6457e"/>
  </p:sldMasterIdLst>
  <p:sldIdLst>
    <p:sldId xmlns:r="http://schemas.openxmlformats.org/officeDocument/2006/relationships" id="256" r:id="Rc42c1ffd23cb4e03"/>
    <p:sldId xmlns:r="http://schemas.openxmlformats.org/officeDocument/2006/relationships" id="257" r:id="Rd6e45e32283d4aad"/>
    <p:sldId xmlns:r="http://schemas.openxmlformats.org/officeDocument/2006/relationships" id="258" r:id="R1ca4cc6ad0834a28"/>
    <p:sldId xmlns:r="http://schemas.openxmlformats.org/officeDocument/2006/relationships" id="259" r:id="Rbe400117c30a4c85"/>
    <p:sldId xmlns:r="http://schemas.openxmlformats.org/officeDocument/2006/relationships" id="260" r:id="R89aa1621235d4441"/>
    <p:sldId xmlns:r="http://schemas.openxmlformats.org/officeDocument/2006/relationships" id="261" r:id="R137eab1434904ba3"/>
    <p:sldId xmlns:r="http://schemas.openxmlformats.org/officeDocument/2006/relationships" id="262" r:id="Rc3c459e5672846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c8f742ea6457e" /><Relationship Type="http://schemas.openxmlformats.org/officeDocument/2006/relationships/slide" Target="/ppt/slides/slide1.xml" Id="Rc42c1ffd23cb4e03" /><Relationship Type="http://schemas.openxmlformats.org/officeDocument/2006/relationships/slide" Target="/ppt/slides/slide2.xml" Id="Rd6e45e32283d4aad" /><Relationship Type="http://schemas.openxmlformats.org/officeDocument/2006/relationships/slide" Target="/ppt/slides/slide3.xml" Id="R1ca4cc6ad0834a28" /><Relationship Type="http://schemas.openxmlformats.org/officeDocument/2006/relationships/slide" Target="/ppt/slides/slide4.xml" Id="Rbe400117c30a4c85" /><Relationship Type="http://schemas.openxmlformats.org/officeDocument/2006/relationships/slide" Target="/ppt/slides/slide5.xml" Id="R89aa1621235d4441" /><Relationship Type="http://schemas.openxmlformats.org/officeDocument/2006/relationships/slide" Target="/ppt/slides/slide6.xml" Id="R137eab1434904ba3" /><Relationship Type="http://schemas.openxmlformats.org/officeDocument/2006/relationships/slide" Target="/ppt/slides/slide7.xml" Id="Rc3c459e5672846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d5b563d0f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3e78ecbd4bdf" /><Relationship Type="http://schemas.openxmlformats.org/officeDocument/2006/relationships/theme" Target="/ppt/slideMasters/theme/theme1.xml" Id="R29ede7cc4d03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43e78ecbd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fd3ef905748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8f5edcf2342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9bf4d5b5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cd208b9eb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96b03877745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1a98b5bc943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a1242817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41 607 387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