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44b8f07884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e2b310817a4d87"/>
  </p:sldMasterIdLst>
  <p:sldIdLst>
    <p:sldId xmlns:r="http://schemas.openxmlformats.org/officeDocument/2006/relationships" id="256" r:id="Rd9a2384820854b7b"/>
    <p:sldId xmlns:r="http://schemas.openxmlformats.org/officeDocument/2006/relationships" id="257" r:id="R5a40e73611004cdd"/>
    <p:sldId xmlns:r="http://schemas.openxmlformats.org/officeDocument/2006/relationships" id="258" r:id="Rf1db1ebae34b4e23"/>
    <p:sldId xmlns:r="http://schemas.openxmlformats.org/officeDocument/2006/relationships" id="259" r:id="R708d167c22394b56"/>
    <p:sldId xmlns:r="http://schemas.openxmlformats.org/officeDocument/2006/relationships" id="260" r:id="Rf5cfae19d4a44027"/>
    <p:sldId xmlns:r="http://schemas.openxmlformats.org/officeDocument/2006/relationships" id="261" r:id="Rc445a4dc330448d7"/>
    <p:sldId xmlns:r="http://schemas.openxmlformats.org/officeDocument/2006/relationships" id="262" r:id="R35c3dcd22af340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2b310817a4d87" /><Relationship Type="http://schemas.openxmlformats.org/officeDocument/2006/relationships/slide" Target="/ppt/slides/slide1.xml" Id="Rd9a2384820854b7b" /><Relationship Type="http://schemas.openxmlformats.org/officeDocument/2006/relationships/slide" Target="/ppt/slides/slide2.xml" Id="R5a40e73611004cdd" /><Relationship Type="http://schemas.openxmlformats.org/officeDocument/2006/relationships/slide" Target="/ppt/slides/slide3.xml" Id="Rf1db1ebae34b4e23" /><Relationship Type="http://schemas.openxmlformats.org/officeDocument/2006/relationships/slide" Target="/ppt/slides/slide4.xml" Id="R708d167c22394b56" /><Relationship Type="http://schemas.openxmlformats.org/officeDocument/2006/relationships/slide" Target="/ppt/slides/slide5.xml" Id="Rf5cfae19d4a44027" /><Relationship Type="http://schemas.openxmlformats.org/officeDocument/2006/relationships/slide" Target="/ppt/slides/slide6.xml" Id="Rc445a4dc330448d7" /><Relationship Type="http://schemas.openxmlformats.org/officeDocument/2006/relationships/slide" Target="/ppt/slides/slide7.xml" Id="R35c3dcd22af340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92cbd604c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b666ed58c4cd0" /><Relationship Type="http://schemas.openxmlformats.org/officeDocument/2006/relationships/theme" Target="/ppt/slideMasters/theme/theme1.xml" Id="Red344c885294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b666ed58c4c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a113e23643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6111fbc1744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2d3847eb94e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df82c9007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c5a4fd4e94d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3a409f3574a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5c6fb48fa4e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SINSEN TORG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SINSEN TORG NÆRING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5 062 922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3 084 513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2 855 028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45 147 020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48 711 947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ØSTLANDET DAGLIGVARE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DNB Carnegie Business Mgmt AS, Dronning Eufemias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997 403 614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