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27a2c45d7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491d8bdfb41f6"/>
  </p:sldMasterIdLst>
  <p:sldIdLst>
    <p:sldId xmlns:r="http://schemas.openxmlformats.org/officeDocument/2006/relationships" id="256" r:id="Rd3ab328a51b44c4d"/>
    <p:sldId xmlns:r="http://schemas.openxmlformats.org/officeDocument/2006/relationships" id="257" r:id="R3e730fe169a84486"/>
    <p:sldId xmlns:r="http://schemas.openxmlformats.org/officeDocument/2006/relationships" id="258" r:id="R94bf0a55ebc544be"/>
    <p:sldId xmlns:r="http://schemas.openxmlformats.org/officeDocument/2006/relationships" id="259" r:id="R320930e1b9764921"/>
    <p:sldId xmlns:r="http://schemas.openxmlformats.org/officeDocument/2006/relationships" id="260" r:id="R8f7bc89a6fe64b07"/>
    <p:sldId xmlns:r="http://schemas.openxmlformats.org/officeDocument/2006/relationships" id="261" r:id="R107060b0956a4937"/>
    <p:sldId xmlns:r="http://schemas.openxmlformats.org/officeDocument/2006/relationships" id="262" r:id="R0e82ce1e004f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491d8bdfb41f6" /><Relationship Type="http://schemas.openxmlformats.org/officeDocument/2006/relationships/slide" Target="/ppt/slides/slide1.xml" Id="Rd3ab328a51b44c4d" /><Relationship Type="http://schemas.openxmlformats.org/officeDocument/2006/relationships/slide" Target="/ppt/slides/slide2.xml" Id="R3e730fe169a84486" /><Relationship Type="http://schemas.openxmlformats.org/officeDocument/2006/relationships/slide" Target="/ppt/slides/slide3.xml" Id="R94bf0a55ebc544be" /><Relationship Type="http://schemas.openxmlformats.org/officeDocument/2006/relationships/slide" Target="/ppt/slides/slide4.xml" Id="R320930e1b9764921" /><Relationship Type="http://schemas.openxmlformats.org/officeDocument/2006/relationships/slide" Target="/ppt/slides/slide5.xml" Id="R8f7bc89a6fe64b07" /><Relationship Type="http://schemas.openxmlformats.org/officeDocument/2006/relationships/slide" Target="/ppt/slides/slide6.xml" Id="R107060b0956a4937" /><Relationship Type="http://schemas.openxmlformats.org/officeDocument/2006/relationships/slide" Target="/ppt/slides/slide7.xml" Id="R0e82ce1e004f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78ad01d1a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ccf25dc024cc8" /><Relationship Type="http://schemas.openxmlformats.org/officeDocument/2006/relationships/theme" Target="/ppt/slideMasters/theme/theme1.xml" Id="R5e2b871dc5584b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ccf25dc024c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b03b55277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09e3ccd4f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c4e9e3a29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244d81306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ecb97fd1b45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8398524a84b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353185fc249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HEDMARK REGNSKAP &amp;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HEDMARK REGNSKAP &amp; ØKONOMI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HELEN LUNDKVIST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 BJØRNSETH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MERETHE BJØRKLUND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GABRIELSEN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Lundkvist, Harastien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inger@hedmarkregnskap.no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