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0e0aa1edd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c334b5b5e4427"/>
  </p:sldMasterIdLst>
  <p:sldIdLst>
    <p:sldId xmlns:r="http://schemas.openxmlformats.org/officeDocument/2006/relationships" id="256" r:id="R28d6f7b180f84e8c"/>
    <p:sldId xmlns:r="http://schemas.openxmlformats.org/officeDocument/2006/relationships" id="257" r:id="R205288451f634874"/>
    <p:sldId xmlns:r="http://schemas.openxmlformats.org/officeDocument/2006/relationships" id="258" r:id="R5bcc2c7d051445ab"/>
    <p:sldId xmlns:r="http://schemas.openxmlformats.org/officeDocument/2006/relationships" id="259" r:id="R55e39d785cc34f7c"/>
    <p:sldId xmlns:r="http://schemas.openxmlformats.org/officeDocument/2006/relationships" id="260" r:id="Rc9ce2f84875c4f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c334b5b5e4427" /><Relationship Type="http://schemas.openxmlformats.org/officeDocument/2006/relationships/slide" Target="/ppt/slides/slide1.xml" Id="R28d6f7b180f84e8c" /><Relationship Type="http://schemas.openxmlformats.org/officeDocument/2006/relationships/slide" Target="/ppt/slides/slide2.xml" Id="R205288451f634874" /><Relationship Type="http://schemas.openxmlformats.org/officeDocument/2006/relationships/slide" Target="/ppt/slides/slide3.xml" Id="R5bcc2c7d051445ab" /><Relationship Type="http://schemas.openxmlformats.org/officeDocument/2006/relationships/slide" Target="/ppt/slides/slide4.xml" Id="R55e39d785cc34f7c" /><Relationship Type="http://schemas.openxmlformats.org/officeDocument/2006/relationships/slide" Target="/ppt/slides/slide5.xml" Id="Rc9ce2f84875c4f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99aa9d0c2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768602dd54b3e" /><Relationship Type="http://schemas.openxmlformats.org/officeDocument/2006/relationships/theme" Target="/ppt/slideMasters/theme/theme1.xml" Id="Rac2974f5318741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768602dd5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1b615d2734b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2c2b6939f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17ac562d64c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e2c1686444a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d0141e9d84b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