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ca1f7f36e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b1f8979754304"/>
  </p:sldMasterIdLst>
  <p:sldIdLst>
    <p:sldId xmlns:r="http://schemas.openxmlformats.org/officeDocument/2006/relationships" id="256" r:id="R53bd92aa32de4644"/>
    <p:sldId xmlns:r="http://schemas.openxmlformats.org/officeDocument/2006/relationships" id="257" r:id="Rb7b3900746de43fe"/>
    <p:sldId xmlns:r="http://schemas.openxmlformats.org/officeDocument/2006/relationships" id="258" r:id="Rb96fa384105849b4"/>
    <p:sldId xmlns:r="http://schemas.openxmlformats.org/officeDocument/2006/relationships" id="259" r:id="R8282a5c2765044f6"/>
    <p:sldId xmlns:r="http://schemas.openxmlformats.org/officeDocument/2006/relationships" id="260" r:id="Rfa777ecb7d7d4fe2"/>
    <p:sldId xmlns:r="http://schemas.openxmlformats.org/officeDocument/2006/relationships" id="261" r:id="R81f19c6d7b1c482b"/>
    <p:sldId xmlns:r="http://schemas.openxmlformats.org/officeDocument/2006/relationships" id="262" r:id="R554ccb8f28d1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b1f8979754304" /><Relationship Type="http://schemas.openxmlformats.org/officeDocument/2006/relationships/slide" Target="/ppt/slides/slide1.xml" Id="R53bd92aa32de4644" /><Relationship Type="http://schemas.openxmlformats.org/officeDocument/2006/relationships/slide" Target="/ppt/slides/slide2.xml" Id="Rb7b3900746de43fe" /><Relationship Type="http://schemas.openxmlformats.org/officeDocument/2006/relationships/slide" Target="/ppt/slides/slide3.xml" Id="Rb96fa384105849b4" /><Relationship Type="http://schemas.openxmlformats.org/officeDocument/2006/relationships/slide" Target="/ppt/slides/slide4.xml" Id="R8282a5c2765044f6" /><Relationship Type="http://schemas.openxmlformats.org/officeDocument/2006/relationships/slide" Target="/ppt/slides/slide5.xml" Id="Rfa777ecb7d7d4fe2" /><Relationship Type="http://schemas.openxmlformats.org/officeDocument/2006/relationships/slide" Target="/ppt/slides/slide6.xml" Id="R81f19c6d7b1c482b" /><Relationship Type="http://schemas.openxmlformats.org/officeDocument/2006/relationships/slide" Target="/ppt/slides/slide7.xml" Id="R554ccb8f28d1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7e48f2f85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3c7ab6bb4277" /><Relationship Type="http://schemas.openxmlformats.org/officeDocument/2006/relationships/theme" Target="/ppt/slideMasters/theme/theme1.xml" Id="R324c52497cb6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e3c7ab6bb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ce402f42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f42eae56a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d1252d9bf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29df30cc4c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092e77db1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e349ba99d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a974aec34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GRUPPEN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GRUPPEN SHIPPING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2 920 583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3 701 741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Astrid Annbjørg Birkeland, Birkelandshaugen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SHIPPING AS</a:t>
            </a:r>
          </a:p>
        </p:txBody>
      </p:sp>
    </p:spTree>
  </p:cSld>
  <p:clrMapOvr>
    <a:masterClrMapping xmlns:a="http://schemas.openxmlformats.org/drawingml/2006/main"/>
  </p:clrMapOvr>
</p:sld>
</file>