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7fe36a05b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138f36b8a4153"/>
  </p:sldMasterIdLst>
  <p:sldIdLst>
    <p:sldId xmlns:r="http://schemas.openxmlformats.org/officeDocument/2006/relationships" id="256" r:id="R7fa7e1b07e3b401d"/>
    <p:sldId xmlns:r="http://schemas.openxmlformats.org/officeDocument/2006/relationships" id="257" r:id="R3ba04100384d4b2b"/>
    <p:sldId xmlns:r="http://schemas.openxmlformats.org/officeDocument/2006/relationships" id="258" r:id="R739007b08d744ee1"/>
    <p:sldId xmlns:r="http://schemas.openxmlformats.org/officeDocument/2006/relationships" id="259" r:id="Rbc2d87fe16ce436c"/>
    <p:sldId xmlns:r="http://schemas.openxmlformats.org/officeDocument/2006/relationships" id="260" r:id="R5e86742fb9fe4e6f"/>
    <p:sldId xmlns:r="http://schemas.openxmlformats.org/officeDocument/2006/relationships" id="261" r:id="Rd5a80c2c137d4b9f"/>
    <p:sldId xmlns:r="http://schemas.openxmlformats.org/officeDocument/2006/relationships" id="262" r:id="R27c2a76c9382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138f36b8a4153" /><Relationship Type="http://schemas.openxmlformats.org/officeDocument/2006/relationships/slide" Target="/ppt/slides/slide1.xml" Id="R7fa7e1b07e3b401d" /><Relationship Type="http://schemas.openxmlformats.org/officeDocument/2006/relationships/slide" Target="/ppt/slides/slide2.xml" Id="R3ba04100384d4b2b" /><Relationship Type="http://schemas.openxmlformats.org/officeDocument/2006/relationships/slide" Target="/ppt/slides/slide3.xml" Id="R739007b08d744ee1" /><Relationship Type="http://schemas.openxmlformats.org/officeDocument/2006/relationships/slide" Target="/ppt/slides/slide4.xml" Id="Rbc2d87fe16ce436c" /><Relationship Type="http://schemas.openxmlformats.org/officeDocument/2006/relationships/slide" Target="/ppt/slides/slide5.xml" Id="R5e86742fb9fe4e6f" /><Relationship Type="http://schemas.openxmlformats.org/officeDocument/2006/relationships/slide" Target="/ppt/slides/slide6.xml" Id="Rd5a80c2c137d4b9f" /><Relationship Type="http://schemas.openxmlformats.org/officeDocument/2006/relationships/slide" Target="/ppt/slides/slide7.xml" Id="R27c2a76c9382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3fb6bf1f4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f20bacded4b0d" /><Relationship Type="http://schemas.openxmlformats.org/officeDocument/2006/relationships/theme" Target="/ppt/slideMasters/theme/theme1.xml" Id="Rf798f7dbfd3148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f20bacded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54cdcf65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06180f82b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fdc17eaf41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e80931267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243d6e35c47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9c2ff68b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8e64e7bb4c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