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c4b6cef3ce4a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32788688f4453c"/>
  </p:sldMasterIdLst>
  <p:sldIdLst>
    <p:sldId xmlns:r="http://schemas.openxmlformats.org/officeDocument/2006/relationships" id="256" r:id="R9817182fb2604a61"/>
    <p:sldId xmlns:r="http://schemas.openxmlformats.org/officeDocument/2006/relationships" id="257" r:id="R830a1c963dda46f2"/>
    <p:sldId xmlns:r="http://schemas.openxmlformats.org/officeDocument/2006/relationships" id="258" r:id="Rd7d1e2f4d90648d1"/>
    <p:sldId xmlns:r="http://schemas.openxmlformats.org/officeDocument/2006/relationships" id="259" r:id="R5cddbb8ee7764f4b"/>
    <p:sldId xmlns:r="http://schemas.openxmlformats.org/officeDocument/2006/relationships" id="260" r:id="R54eabb54a3af48cb"/>
    <p:sldId xmlns:r="http://schemas.openxmlformats.org/officeDocument/2006/relationships" id="261" r:id="Rc693b12f0bbc44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2788688f4453c" /><Relationship Type="http://schemas.openxmlformats.org/officeDocument/2006/relationships/slide" Target="/ppt/slides/slide1.xml" Id="R9817182fb2604a61" /><Relationship Type="http://schemas.openxmlformats.org/officeDocument/2006/relationships/slide" Target="/ppt/slides/slide2.xml" Id="R830a1c963dda46f2" /><Relationship Type="http://schemas.openxmlformats.org/officeDocument/2006/relationships/slide" Target="/ppt/slides/slide3.xml" Id="Rd7d1e2f4d90648d1" /><Relationship Type="http://schemas.openxmlformats.org/officeDocument/2006/relationships/slide" Target="/ppt/slides/slide4.xml" Id="R5cddbb8ee7764f4b" /><Relationship Type="http://schemas.openxmlformats.org/officeDocument/2006/relationships/slide" Target="/ppt/slides/slide5.xml" Id="R54eabb54a3af48cb" /><Relationship Type="http://schemas.openxmlformats.org/officeDocument/2006/relationships/slide" Target="/ppt/slides/slide6.xml" Id="Rc693b12f0bbc44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79e73abf0342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157f9017544f2" /><Relationship Type="http://schemas.openxmlformats.org/officeDocument/2006/relationships/theme" Target="/ppt/slideMasters/theme/theme1.xml" Id="R5bd14c5329f642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7157f9017544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f82bd45f745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d22a9fc5447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c6f67feea44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cf55ec2ef42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b1dc54bd041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c42cb6d7e45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KNAPPSKOG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KNAPPSKOG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KNAPPSKOG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KNAPPSKOG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KNAPPSKOG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KNAPPSKOG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3 057 243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72 839 680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72 921 004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KNAPPSKOG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Cort Adelers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997 689 313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KNAPPSKOG HOLDING AS</a:t>
            </a:r>
          </a:p>
        </p:txBody>
      </p:sp>
    </p:spTree>
  </p:cSld>
  <p:clrMapOvr>
    <a:masterClrMapping xmlns:a="http://schemas.openxmlformats.org/drawingml/2006/main"/>
  </p:clrMapOvr>
</p:sld>
</file>