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30bf8a453e47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bc96c6fcb642e1"/>
  </p:sldMasterIdLst>
  <p:sldIdLst>
    <p:sldId xmlns:r="http://schemas.openxmlformats.org/officeDocument/2006/relationships" id="256" r:id="R55e02e40c36c473f"/>
    <p:sldId xmlns:r="http://schemas.openxmlformats.org/officeDocument/2006/relationships" id="257" r:id="R8d3ae6a243ac4be3"/>
    <p:sldId xmlns:r="http://schemas.openxmlformats.org/officeDocument/2006/relationships" id="258" r:id="R2594b727c1fa414f"/>
    <p:sldId xmlns:r="http://schemas.openxmlformats.org/officeDocument/2006/relationships" id="259" r:id="R005df7b92fb74a39"/>
    <p:sldId xmlns:r="http://schemas.openxmlformats.org/officeDocument/2006/relationships" id="260" r:id="Ra53d8875e7b9428f"/>
    <p:sldId xmlns:r="http://schemas.openxmlformats.org/officeDocument/2006/relationships" id="261" r:id="R5a042942f9684a9f"/>
    <p:sldId xmlns:r="http://schemas.openxmlformats.org/officeDocument/2006/relationships" id="262" r:id="Rb110f02b541c46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bc96c6fcb642e1" /><Relationship Type="http://schemas.openxmlformats.org/officeDocument/2006/relationships/slide" Target="/ppt/slides/slide1.xml" Id="R55e02e40c36c473f" /><Relationship Type="http://schemas.openxmlformats.org/officeDocument/2006/relationships/slide" Target="/ppt/slides/slide2.xml" Id="R8d3ae6a243ac4be3" /><Relationship Type="http://schemas.openxmlformats.org/officeDocument/2006/relationships/slide" Target="/ppt/slides/slide3.xml" Id="R2594b727c1fa414f" /><Relationship Type="http://schemas.openxmlformats.org/officeDocument/2006/relationships/slide" Target="/ppt/slides/slide4.xml" Id="R005df7b92fb74a39" /><Relationship Type="http://schemas.openxmlformats.org/officeDocument/2006/relationships/slide" Target="/ppt/slides/slide5.xml" Id="Ra53d8875e7b9428f" /><Relationship Type="http://schemas.openxmlformats.org/officeDocument/2006/relationships/slide" Target="/ppt/slides/slide6.xml" Id="R5a042942f9684a9f" /><Relationship Type="http://schemas.openxmlformats.org/officeDocument/2006/relationships/slide" Target="/ppt/slides/slide7.xml" Id="Rb110f02b541c46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1975bb6e7b46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80266067c419d" /><Relationship Type="http://schemas.openxmlformats.org/officeDocument/2006/relationships/theme" Target="/ppt/slideMasters/theme/theme1.xml" Id="Re8a45003dfd44e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680266067c41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aeef0981e42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9f5b759ac4b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8804fa38247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450b8fc754f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8b112b85345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564461d1f43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0a4c8cf9349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SABE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SABE INVEST AS ble etablert [år] og holder til i Ølensvåg.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12 171 032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250 635 721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250 944 271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SVEIN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 Atle Berge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5582 Ølensvåg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997 690 672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SABE INVEST AS</a:t>
            </a:r>
          </a:p>
        </p:txBody>
      </p:sp>
    </p:spTree>
  </p:cSld>
  <p:clrMapOvr>
    <a:masterClrMapping xmlns:a="http://schemas.openxmlformats.org/drawingml/2006/main"/>
  </p:clrMapOvr>
</p:sld>
</file>