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8fee06861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87304059d4b1c"/>
  </p:sldMasterIdLst>
  <p:sldIdLst>
    <p:sldId xmlns:r="http://schemas.openxmlformats.org/officeDocument/2006/relationships" id="256" r:id="R7630ca3b49d1459b"/>
    <p:sldId xmlns:r="http://schemas.openxmlformats.org/officeDocument/2006/relationships" id="257" r:id="Rc2670b2401934ee0"/>
    <p:sldId xmlns:r="http://schemas.openxmlformats.org/officeDocument/2006/relationships" id="258" r:id="R0ab9cbb3641f49fb"/>
    <p:sldId xmlns:r="http://schemas.openxmlformats.org/officeDocument/2006/relationships" id="259" r:id="Rfb617948253d432a"/>
    <p:sldId xmlns:r="http://schemas.openxmlformats.org/officeDocument/2006/relationships" id="260" r:id="R37d3a425e12e4d1a"/>
    <p:sldId xmlns:r="http://schemas.openxmlformats.org/officeDocument/2006/relationships" id="261" r:id="Ra9ce8489028d47d5"/>
    <p:sldId xmlns:r="http://schemas.openxmlformats.org/officeDocument/2006/relationships" id="262" r:id="R4919b2df286c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87304059d4b1c" /><Relationship Type="http://schemas.openxmlformats.org/officeDocument/2006/relationships/slide" Target="/ppt/slides/slide1.xml" Id="R7630ca3b49d1459b" /><Relationship Type="http://schemas.openxmlformats.org/officeDocument/2006/relationships/slide" Target="/ppt/slides/slide2.xml" Id="Rc2670b2401934ee0" /><Relationship Type="http://schemas.openxmlformats.org/officeDocument/2006/relationships/slide" Target="/ppt/slides/slide3.xml" Id="R0ab9cbb3641f49fb" /><Relationship Type="http://schemas.openxmlformats.org/officeDocument/2006/relationships/slide" Target="/ppt/slides/slide4.xml" Id="Rfb617948253d432a" /><Relationship Type="http://schemas.openxmlformats.org/officeDocument/2006/relationships/slide" Target="/ppt/slides/slide5.xml" Id="R37d3a425e12e4d1a" /><Relationship Type="http://schemas.openxmlformats.org/officeDocument/2006/relationships/slide" Target="/ppt/slides/slide6.xml" Id="Ra9ce8489028d47d5" /><Relationship Type="http://schemas.openxmlformats.org/officeDocument/2006/relationships/slide" Target="/ppt/slides/slide7.xml" Id="R4919b2df286c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553d237f5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2ab45c4cb4cd5" /><Relationship Type="http://schemas.openxmlformats.org/officeDocument/2006/relationships/theme" Target="/ppt/slideMasters/theme/theme1.xml" Id="R25800d2af2e8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2ab45c4cb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4cd67278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3b9bbb57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e739f356b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bec974fa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640dac6c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150e1c12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158bfe2f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