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5bf75a863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d6ce2fa824610"/>
  </p:sldMasterIdLst>
  <p:sldIdLst>
    <p:sldId xmlns:r="http://schemas.openxmlformats.org/officeDocument/2006/relationships" id="256" r:id="R1605f979b916419e"/>
    <p:sldId xmlns:r="http://schemas.openxmlformats.org/officeDocument/2006/relationships" id="257" r:id="R7ec237672262457f"/>
    <p:sldId xmlns:r="http://schemas.openxmlformats.org/officeDocument/2006/relationships" id="258" r:id="Rb8799aae70c440d2"/>
    <p:sldId xmlns:r="http://schemas.openxmlformats.org/officeDocument/2006/relationships" id="259" r:id="R58bf9fe765d34333"/>
    <p:sldId xmlns:r="http://schemas.openxmlformats.org/officeDocument/2006/relationships" id="260" r:id="Rc8fdd3b50d96480c"/>
    <p:sldId xmlns:r="http://schemas.openxmlformats.org/officeDocument/2006/relationships" id="261" r:id="R70d0cf363c5d449d"/>
    <p:sldId xmlns:r="http://schemas.openxmlformats.org/officeDocument/2006/relationships" id="262" r:id="R077b2f2ac2d3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d6ce2fa824610" /><Relationship Type="http://schemas.openxmlformats.org/officeDocument/2006/relationships/slide" Target="/ppt/slides/slide1.xml" Id="R1605f979b916419e" /><Relationship Type="http://schemas.openxmlformats.org/officeDocument/2006/relationships/slide" Target="/ppt/slides/slide2.xml" Id="R7ec237672262457f" /><Relationship Type="http://schemas.openxmlformats.org/officeDocument/2006/relationships/slide" Target="/ppt/slides/slide3.xml" Id="Rb8799aae70c440d2" /><Relationship Type="http://schemas.openxmlformats.org/officeDocument/2006/relationships/slide" Target="/ppt/slides/slide4.xml" Id="R58bf9fe765d34333" /><Relationship Type="http://schemas.openxmlformats.org/officeDocument/2006/relationships/slide" Target="/ppt/slides/slide5.xml" Id="Rc8fdd3b50d96480c" /><Relationship Type="http://schemas.openxmlformats.org/officeDocument/2006/relationships/slide" Target="/ppt/slides/slide6.xml" Id="R70d0cf363c5d449d" /><Relationship Type="http://schemas.openxmlformats.org/officeDocument/2006/relationships/slide" Target="/ppt/slides/slide7.xml" Id="R077b2f2ac2d3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dce0e5564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73e0e8dc24342" /><Relationship Type="http://schemas.openxmlformats.org/officeDocument/2006/relationships/theme" Target="/ppt/slideMasters/theme/theme1.xml" Id="R2ed83417da0e45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73e0e8dc2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9823294fe4d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2d1e1ccac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48dc934f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46a59d6947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9ec650fad49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3d654ea9f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c5b904240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HANSEN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HANSEN REGNSKAP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1 855 676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2 481 967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HARALD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4708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hhhregn@online.no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997 871 014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