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644104b85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af30654ec4b3d"/>
  </p:sldMasterIdLst>
  <p:sldIdLst>
    <p:sldId xmlns:r="http://schemas.openxmlformats.org/officeDocument/2006/relationships" id="256" r:id="Rc0fba1ba1b6f428a"/>
    <p:sldId xmlns:r="http://schemas.openxmlformats.org/officeDocument/2006/relationships" id="257" r:id="R8d818985bb2f4621"/>
    <p:sldId xmlns:r="http://schemas.openxmlformats.org/officeDocument/2006/relationships" id="258" r:id="R19b417f4acfd4d9e"/>
    <p:sldId xmlns:r="http://schemas.openxmlformats.org/officeDocument/2006/relationships" id="259" r:id="Re195501a361c4c5f"/>
    <p:sldId xmlns:r="http://schemas.openxmlformats.org/officeDocument/2006/relationships" id="260" r:id="R1a22bab5b1ff4fd8"/>
    <p:sldId xmlns:r="http://schemas.openxmlformats.org/officeDocument/2006/relationships" id="261" r:id="R54d1997e4beb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af30654ec4b3d" /><Relationship Type="http://schemas.openxmlformats.org/officeDocument/2006/relationships/slide" Target="/ppt/slides/slide1.xml" Id="Rc0fba1ba1b6f428a" /><Relationship Type="http://schemas.openxmlformats.org/officeDocument/2006/relationships/slide" Target="/ppt/slides/slide2.xml" Id="R8d818985bb2f4621" /><Relationship Type="http://schemas.openxmlformats.org/officeDocument/2006/relationships/slide" Target="/ppt/slides/slide3.xml" Id="R19b417f4acfd4d9e" /><Relationship Type="http://schemas.openxmlformats.org/officeDocument/2006/relationships/slide" Target="/ppt/slides/slide4.xml" Id="Re195501a361c4c5f" /><Relationship Type="http://schemas.openxmlformats.org/officeDocument/2006/relationships/slide" Target="/ppt/slides/slide5.xml" Id="R1a22bab5b1ff4fd8" /><Relationship Type="http://schemas.openxmlformats.org/officeDocument/2006/relationships/slide" Target="/ppt/slides/slide6.xml" Id="R54d1997e4beb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975800b9d47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0168dd8354549" /><Relationship Type="http://schemas.openxmlformats.org/officeDocument/2006/relationships/theme" Target="/ppt/slideMasters/theme/theme1.xml" Id="R0edf9ca7d25649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0168dd83545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515e73c9b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dd127474a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3154bdd92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6620a9e0043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17fa53c2841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c0f99555d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