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4cafabe86747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39b509b0a148b5"/>
  </p:sldMasterIdLst>
  <p:sldIdLst>
    <p:sldId xmlns:r="http://schemas.openxmlformats.org/officeDocument/2006/relationships" id="256" r:id="R9e1c954798204a32"/>
    <p:sldId xmlns:r="http://schemas.openxmlformats.org/officeDocument/2006/relationships" id="257" r:id="R9eb172c13a9c401d"/>
    <p:sldId xmlns:r="http://schemas.openxmlformats.org/officeDocument/2006/relationships" id="258" r:id="R9780f01f75ab48b7"/>
    <p:sldId xmlns:r="http://schemas.openxmlformats.org/officeDocument/2006/relationships" id="259" r:id="R6111645a8b614d4a"/>
    <p:sldId xmlns:r="http://schemas.openxmlformats.org/officeDocument/2006/relationships" id="260" r:id="R1abc6cd8452d4853"/>
    <p:sldId xmlns:r="http://schemas.openxmlformats.org/officeDocument/2006/relationships" id="261" r:id="R3d64dcaa805d4f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9b509b0a148b5" /><Relationship Type="http://schemas.openxmlformats.org/officeDocument/2006/relationships/slide" Target="/ppt/slides/slide1.xml" Id="R9e1c954798204a32" /><Relationship Type="http://schemas.openxmlformats.org/officeDocument/2006/relationships/slide" Target="/ppt/slides/slide2.xml" Id="R9eb172c13a9c401d" /><Relationship Type="http://schemas.openxmlformats.org/officeDocument/2006/relationships/slide" Target="/ppt/slides/slide3.xml" Id="R9780f01f75ab48b7" /><Relationship Type="http://schemas.openxmlformats.org/officeDocument/2006/relationships/slide" Target="/ppt/slides/slide4.xml" Id="R6111645a8b614d4a" /><Relationship Type="http://schemas.openxmlformats.org/officeDocument/2006/relationships/slide" Target="/ppt/slides/slide5.xml" Id="R1abc6cd8452d4853" /><Relationship Type="http://schemas.openxmlformats.org/officeDocument/2006/relationships/slide" Target="/ppt/slides/slide6.xml" Id="R3d64dcaa805d4f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a423f373d4a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6ed42b3394b3b" /><Relationship Type="http://schemas.openxmlformats.org/officeDocument/2006/relationships/theme" Target="/ppt/slideMasters/theme/theme1.xml" Id="Rb33c7a0e556d42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6ed42b3394b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f62c784a642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2987f8e304c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d4bddc72348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f0b5a43ff4c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d127564ee4d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a85962fe844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