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de0bbcd8814a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a8be314a33414a"/>
  </p:sldMasterIdLst>
  <p:sldIdLst>
    <p:sldId xmlns:r="http://schemas.openxmlformats.org/officeDocument/2006/relationships" id="256" r:id="Rbd35fc41fa964d19"/>
    <p:sldId xmlns:r="http://schemas.openxmlformats.org/officeDocument/2006/relationships" id="257" r:id="R02ee2ec3a5714be8"/>
    <p:sldId xmlns:r="http://schemas.openxmlformats.org/officeDocument/2006/relationships" id="258" r:id="R3a7ef26f6a924e64"/>
    <p:sldId xmlns:r="http://schemas.openxmlformats.org/officeDocument/2006/relationships" id="259" r:id="R51ef0484bd8c41f9"/>
    <p:sldId xmlns:r="http://schemas.openxmlformats.org/officeDocument/2006/relationships" id="260" r:id="Rc0e0744c74c649ab"/>
    <p:sldId xmlns:r="http://schemas.openxmlformats.org/officeDocument/2006/relationships" id="261" r:id="R69b4d5018a0e48ae"/>
    <p:sldId xmlns:r="http://schemas.openxmlformats.org/officeDocument/2006/relationships" id="262" r:id="R2f6f9c0a215146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a8be314a33414a" /><Relationship Type="http://schemas.openxmlformats.org/officeDocument/2006/relationships/slide" Target="/ppt/slides/slide1.xml" Id="Rbd35fc41fa964d19" /><Relationship Type="http://schemas.openxmlformats.org/officeDocument/2006/relationships/slide" Target="/ppt/slides/slide2.xml" Id="R02ee2ec3a5714be8" /><Relationship Type="http://schemas.openxmlformats.org/officeDocument/2006/relationships/slide" Target="/ppt/slides/slide3.xml" Id="R3a7ef26f6a924e64" /><Relationship Type="http://schemas.openxmlformats.org/officeDocument/2006/relationships/slide" Target="/ppt/slides/slide4.xml" Id="R51ef0484bd8c41f9" /><Relationship Type="http://schemas.openxmlformats.org/officeDocument/2006/relationships/slide" Target="/ppt/slides/slide5.xml" Id="Rc0e0744c74c649ab" /><Relationship Type="http://schemas.openxmlformats.org/officeDocument/2006/relationships/slide" Target="/ppt/slides/slide6.xml" Id="R69b4d5018a0e48ae" /><Relationship Type="http://schemas.openxmlformats.org/officeDocument/2006/relationships/slide" Target="/ppt/slides/slide7.xml" Id="R2f6f9c0a215146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4e4ec31c0c4f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56730a0294f94" /><Relationship Type="http://schemas.openxmlformats.org/officeDocument/2006/relationships/theme" Target="/ppt/slideMasters/theme/theme1.xml" Id="Rdc978f40d6ce49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456730a0294f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1705db93b4c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c0f64bdbe41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fe67373034e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7f3697b0645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6422f6ade4c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a0668413e41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ef1108b6547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PM JACOBSEN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 JACOBSEN AS ble etablert [år] og holder til i Gamle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1 296 210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4 005 412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4 081 077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PETTER MAGNUS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Parsellveien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1636 Gamle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997 906 357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