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2ec3ee0cd74e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420dd774db4778"/>
  </p:sldMasterIdLst>
  <p:sldIdLst>
    <p:sldId xmlns:r="http://schemas.openxmlformats.org/officeDocument/2006/relationships" id="256" r:id="R4f86c24cabe849f4"/>
    <p:sldId xmlns:r="http://schemas.openxmlformats.org/officeDocument/2006/relationships" id="257" r:id="R2e07e0b543cb4a71"/>
    <p:sldId xmlns:r="http://schemas.openxmlformats.org/officeDocument/2006/relationships" id="258" r:id="R820cfcfbf0a14ccf"/>
    <p:sldId xmlns:r="http://schemas.openxmlformats.org/officeDocument/2006/relationships" id="259" r:id="Rf511c6dbddd342f0"/>
    <p:sldId xmlns:r="http://schemas.openxmlformats.org/officeDocument/2006/relationships" id="260" r:id="Rb92dff6fec014d30"/>
    <p:sldId xmlns:r="http://schemas.openxmlformats.org/officeDocument/2006/relationships" id="261" r:id="Rdb53029135bf4a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20dd774db4778" /><Relationship Type="http://schemas.openxmlformats.org/officeDocument/2006/relationships/slide" Target="/ppt/slides/slide1.xml" Id="R4f86c24cabe849f4" /><Relationship Type="http://schemas.openxmlformats.org/officeDocument/2006/relationships/slide" Target="/ppt/slides/slide2.xml" Id="R2e07e0b543cb4a71" /><Relationship Type="http://schemas.openxmlformats.org/officeDocument/2006/relationships/slide" Target="/ppt/slides/slide3.xml" Id="R820cfcfbf0a14ccf" /><Relationship Type="http://schemas.openxmlformats.org/officeDocument/2006/relationships/slide" Target="/ppt/slides/slide4.xml" Id="Rf511c6dbddd342f0" /><Relationship Type="http://schemas.openxmlformats.org/officeDocument/2006/relationships/slide" Target="/ppt/slides/slide5.xml" Id="Rb92dff6fec014d30" /><Relationship Type="http://schemas.openxmlformats.org/officeDocument/2006/relationships/slide" Target="/ppt/slides/slide6.xml" Id="Rdb53029135bf4a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c139f7ec6c4d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4da9784324a3e" /><Relationship Type="http://schemas.openxmlformats.org/officeDocument/2006/relationships/theme" Target="/ppt/slideMasters/theme/theme1.xml" Id="R26021821b49b4f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c4da9784324a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2464ae9c84e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045ef80b544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b16b3646142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9e7bbdc9d4f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bbaa88cf541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5771d35804c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BRILLEKIOSKEN KONGSBERG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BRILLEKIOSKEN KONGSBERG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641 309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199 361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997 907 310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BRILLEKIOSKEN KONGSBERG AS</a:t>
            </a:r>
          </a:p>
        </p:txBody>
      </p:sp>
    </p:spTree>
  </p:cSld>
  <p:clrMapOvr>
    <a:masterClrMapping xmlns:a="http://schemas.openxmlformats.org/drawingml/2006/main"/>
  </p:clrMapOvr>
</p:sld>
</file>