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534e50a7f949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3bdda5fc084f6f"/>
  </p:sldMasterIdLst>
  <p:sldIdLst>
    <p:sldId xmlns:r="http://schemas.openxmlformats.org/officeDocument/2006/relationships" id="256" r:id="R87a5ed57b20548f2"/>
    <p:sldId xmlns:r="http://schemas.openxmlformats.org/officeDocument/2006/relationships" id="257" r:id="R4f368cf8f0ff43af"/>
    <p:sldId xmlns:r="http://schemas.openxmlformats.org/officeDocument/2006/relationships" id="258" r:id="R680e6378ba5d41e3"/>
    <p:sldId xmlns:r="http://schemas.openxmlformats.org/officeDocument/2006/relationships" id="259" r:id="Ra34feacf829c4919"/>
    <p:sldId xmlns:r="http://schemas.openxmlformats.org/officeDocument/2006/relationships" id="260" r:id="R82c2ae62dfa04790"/>
    <p:sldId xmlns:r="http://schemas.openxmlformats.org/officeDocument/2006/relationships" id="261" r:id="R333b75413d644e54"/>
    <p:sldId xmlns:r="http://schemas.openxmlformats.org/officeDocument/2006/relationships" id="262" r:id="R8a1a068821da4a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3bdda5fc084f6f" /><Relationship Type="http://schemas.openxmlformats.org/officeDocument/2006/relationships/slide" Target="/ppt/slides/slide1.xml" Id="R87a5ed57b20548f2" /><Relationship Type="http://schemas.openxmlformats.org/officeDocument/2006/relationships/slide" Target="/ppt/slides/slide2.xml" Id="R4f368cf8f0ff43af" /><Relationship Type="http://schemas.openxmlformats.org/officeDocument/2006/relationships/slide" Target="/ppt/slides/slide3.xml" Id="R680e6378ba5d41e3" /><Relationship Type="http://schemas.openxmlformats.org/officeDocument/2006/relationships/slide" Target="/ppt/slides/slide4.xml" Id="Ra34feacf829c4919" /><Relationship Type="http://schemas.openxmlformats.org/officeDocument/2006/relationships/slide" Target="/ppt/slides/slide5.xml" Id="R82c2ae62dfa04790" /><Relationship Type="http://schemas.openxmlformats.org/officeDocument/2006/relationships/slide" Target="/ppt/slides/slide6.xml" Id="R333b75413d644e54" /><Relationship Type="http://schemas.openxmlformats.org/officeDocument/2006/relationships/slide" Target="/ppt/slides/slide7.xml" Id="R8a1a068821da4a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fddd4263a42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89fd4d8004585" /><Relationship Type="http://schemas.openxmlformats.org/officeDocument/2006/relationships/theme" Target="/ppt/slideMasters/theme/theme1.xml" Id="R968ec990326547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789fd4d80045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1db90b04242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7b86361e145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f45c7985e41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6c410dc044c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ced298d494c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2e5a51c3d40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5305c252f40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THORS GARAGE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 GARAGE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2 092 740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324 037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1 031 495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THOR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Edet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1783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thor.garages@live.no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www.thorgarages.com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