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bd4cb4dd7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d452efb6049a8"/>
  </p:sldMasterIdLst>
  <p:sldIdLst>
    <p:sldId xmlns:r="http://schemas.openxmlformats.org/officeDocument/2006/relationships" id="256" r:id="R8464d9f7851d47c0"/>
    <p:sldId xmlns:r="http://schemas.openxmlformats.org/officeDocument/2006/relationships" id="257" r:id="Re5b958562aa94493"/>
    <p:sldId xmlns:r="http://schemas.openxmlformats.org/officeDocument/2006/relationships" id="258" r:id="Rbab34bdfa8e448c3"/>
    <p:sldId xmlns:r="http://schemas.openxmlformats.org/officeDocument/2006/relationships" id="259" r:id="Rd7dfae0024e74963"/>
    <p:sldId xmlns:r="http://schemas.openxmlformats.org/officeDocument/2006/relationships" id="260" r:id="R603a23c1465a4d2d"/>
    <p:sldId xmlns:r="http://schemas.openxmlformats.org/officeDocument/2006/relationships" id="261" r:id="R9fc0c8b9e2ab40c1"/>
    <p:sldId xmlns:r="http://schemas.openxmlformats.org/officeDocument/2006/relationships" id="262" r:id="Re5e4f437407c49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d452efb6049a8" /><Relationship Type="http://schemas.openxmlformats.org/officeDocument/2006/relationships/slide" Target="/ppt/slides/slide1.xml" Id="R8464d9f7851d47c0" /><Relationship Type="http://schemas.openxmlformats.org/officeDocument/2006/relationships/slide" Target="/ppt/slides/slide2.xml" Id="Re5b958562aa94493" /><Relationship Type="http://schemas.openxmlformats.org/officeDocument/2006/relationships/slide" Target="/ppt/slides/slide3.xml" Id="Rbab34bdfa8e448c3" /><Relationship Type="http://schemas.openxmlformats.org/officeDocument/2006/relationships/slide" Target="/ppt/slides/slide4.xml" Id="Rd7dfae0024e74963" /><Relationship Type="http://schemas.openxmlformats.org/officeDocument/2006/relationships/slide" Target="/ppt/slides/slide5.xml" Id="R603a23c1465a4d2d" /><Relationship Type="http://schemas.openxmlformats.org/officeDocument/2006/relationships/slide" Target="/ppt/slides/slide6.xml" Id="R9fc0c8b9e2ab40c1" /><Relationship Type="http://schemas.openxmlformats.org/officeDocument/2006/relationships/slide" Target="/ppt/slides/slide7.xml" Id="Re5e4f437407c49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7d33ef416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ecd60ae014828" /><Relationship Type="http://schemas.openxmlformats.org/officeDocument/2006/relationships/theme" Target="/ppt/slideMasters/theme/theme1.xml" Id="R993a222bdfd8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ecd60ae0148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83dc992834b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02365b74e4a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a6b4cddea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258c28047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3f2fe3912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fbfac5e53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2287afc21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SVENDSEN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3 403 591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−14 857 484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14 606 384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16 919 924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FREDRIKA THERESE FAHLSTRÖM SVENDSEN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KARL-HENNING FAHLSTRØM SVENDSEN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Rykkinnveien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SVENDSEN AS</a:t>
            </a:r>
          </a:p>
        </p:txBody>
      </p:sp>
    </p:spTree>
  </p:cSld>
  <p:clrMapOvr>
    <a:masterClrMapping xmlns:a="http://schemas.openxmlformats.org/drawingml/2006/main"/>
  </p:clrMapOvr>
</p:sld>
</file>