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23efb8d41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c9b885ec64fcf"/>
  </p:sldMasterIdLst>
  <p:sldIdLst>
    <p:sldId xmlns:r="http://schemas.openxmlformats.org/officeDocument/2006/relationships" id="256" r:id="R27a6b5488500489f"/>
    <p:sldId xmlns:r="http://schemas.openxmlformats.org/officeDocument/2006/relationships" id="257" r:id="Re3e8d27a20144e57"/>
    <p:sldId xmlns:r="http://schemas.openxmlformats.org/officeDocument/2006/relationships" id="258" r:id="Ra3e6f9bd00964627"/>
    <p:sldId xmlns:r="http://schemas.openxmlformats.org/officeDocument/2006/relationships" id="259" r:id="R1269428f753848bc"/>
    <p:sldId xmlns:r="http://schemas.openxmlformats.org/officeDocument/2006/relationships" id="260" r:id="Ra26cf3a31ba0483b"/>
    <p:sldId xmlns:r="http://schemas.openxmlformats.org/officeDocument/2006/relationships" id="261" r:id="R5eb929a16747425c"/>
    <p:sldId xmlns:r="http://schemas.openxmlformats.org/officeDocument/2006/relationships" id="262" r:id="R36f6d8510205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c9b885ec64fcf" /><Relationship Type="http://schemas.openxmlformats.org/officeDocument/2006/relationships/slide" Target="/ppt/slides/slide1.xml" Id="R27a6b5488500489f" /><Relationship Type="http://schemas.openxmlformats.org/officeDocument/2006/relationships/slide" Target="/ppt/slides/slide2.xml" Id="Re3e8d27a20144e57" /><Relationship Type="http://schemas.openxmlformats.org/officeDocument/2006/relationships/slide" Target="/ppt/slides/slide3.xml" Id="Ra3e6f9bd00964627" /><Relationship Type="http://schemas.openxmlformats.org/officeDocument/2006/relationships/slide" Target="/ppt/slides/slide4.xml" Id="R1269428f753848bc" /><Relationship Type="http://schemas.openxmlformats.org/officeDocument/2006/relationships/slide" Target="/ppt/slides/slide5.xml" Id="Ra26cf3a31ba0483b" /><Relationship Type="http://schemas.openxmlformats.org/officeDocument/2006/relationships/slide" Target="/ppt/slides/slide6.xml" Id="R5eb929a16747425c" /><Relationship Type="http://schemas.openxmlformats.org/officeDocument/2006/relationships/slide" Target="/ppt/slides/slide7.xml" Id="R36f6d8510205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3d467dfae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5c65269d947ad" /><Relationship Type="http://schemas.openxmlformats.org/officeDocument/2006/relationships/theme" Target="/ppt/slideMasters/theme/theme1.xml" Id="R0291fba9c235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5c65269d9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30842175f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ee05500a1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9656cedc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8f509860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e3e0a059049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9ce34fa7b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255cf408a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