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432df4367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dd7cb38e64567"/>
  </p:sldMasterIdLst>
  <p:sldIdLst>
    <p:sldId xmlns:r="http://schemas.openxmlformats.org/officeDocument/2006/relationships" id="256" r:id="R29140f4899674da5"/>
    <p:sldId xmlns:r="http://schemas.openxmlformats.org/officeDocument/2006/relationships" id="257" r:id="R73cd758dc4f04885"/>
    <p:sldId xmlns:r="http://schemas.openxmlformats.org/officeDocument/2006/relationships" id="258" r:id="R94acf3ce67a74f0c"/>
    <p:sldId xmlns:r="http://schemas.openxmlformats.org/officeDocument/2006/relationships" id="259" r:id="R8433a8f4bad340d1"/>
    <p:sldId xmlns:r="http://schemas.openxmlformats.org/officeDocument/2006/relationships" id="260" r:id="Rc718da86f1bb499e"/>
    <p:sldId xmlns:r="http://schemas.openxmlformats.org/officeDocument/2006/relationships" id="261" r:id="R2517d225a4cb4101"/>
    <p:sldId xmlns:r="http://schemas.openxmlformats.org/officeDocument/2006/relationships" id="262" r:id="Rb64969c6c0e046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dd7cb38e64567" /><Relationship Type="http://schemas.openxmlformats.org/officeDocument/2006/relationships/slide" Target="/ppt/slides/slide1.xml" Id="R29140f4899674da5" /><Relationship Type="http://schemas.openxmlformats.org/officeDocument/2006/relationships/slide" Target="/ppt/slides/slide2.xml" Id="R73cd758dc4f04885" /><Relationship Type="http://schemas.openxmlformats.org/officeDocument/2006/relationships/slide" Target="/ppt/slides/slide3.xml" Id="R94acf3ce67a74f0c" /><Relationship Type="http://schemas.openxmlformats.org/officeDocument/2006/relationships/slide" Target="/ppt/slides/slide4.xml" Id="R8433a8f4bad340d1" /><Relationship Type="http://schemas.openxmlformats.org/officeDocument/2006/relationships/slide" Target="/ppt/slides/slide5.xml" Id="Rc718da86f1bb499e" /><Relationship Type="http://schemas.openxmlformats.org/officeDocument/2006/relationships/slide" Target="/ppt/slides/slide6.xml" Id="R2517d225a4cb4101" /><Relationship Type="http://schemas.openxmlformats.org/officeDocument/2006/relationships/slide" Target="/ppt/slides/slide7.xml" Id="Rb64969c6c0e046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491b823d64a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5fcc9e7144d7" /><Relationship Type="http://schemas.openxmlformats.org/officeDocument/2006/relationships/theme" Target="/ppt/slideMasters/theme/theme1.xml" Id="Rbdcdca618c434a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b5fcc9e71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b1284a591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de91516bc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b755a3e404f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b59ab5d1a4b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8733ad81643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683a7c15f41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2fa8ed5944d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LIR EIENDOM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2 142 558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2 931 789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 LARS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NIKOLAISEN RUNE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WALSETH IVAR ERLEND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Skjøllendgata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LIR EIENDOM AS</a:t>
            </a:r>
          </a:p>
        </p:txBody>
      </p:sp>
    </p:spTree>
  </p:cSld>
  <p:clrMapOvr>
    <a:masterClrMapping xmlns:a="http://schemas.openxmlformats.org/drawingml/2006/main"/>
  </p:clrMapOvr>
</p:sld>
</file>