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6a03fedd5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630015c1c41e3"/>
  </p:sldMasterIdLst>
  <p:sldIdLst>
    <p:sldId xmlns:r="http://schemas.openxmlformats.org/officeDocument/2006/relationships" id="256" r:id="Re3439d300a424a77"/>
    <p:sldId xmlns:r="http://schemas.openxmlformats.org/officeDocument/2006/relationships" id="257" r:id="R15994dea52d5428e"/>
    <p:sldId xmlns:r="http://schemas.openxmlformats.org/officeDocument/2006/relationships" id="258" r:id="R74ba84884fd9414d"/>
    <p:sldId xmlns:r="http://schemas.openxmlformats.org/officeDocument/2006/relationships" id="259" r:id="R80fe5fc8df304f56"/>
    <p:sldId xmlns:r="http://schemas.openxmlformats.org/officeDocument/2006/relationships" id="260" r:id="R44473449f3ec4702"/>
    <p:sldId xmlns:r="http://schemas.openxmlformats.org/officeDocument/2006/relationships" id="261" r:id="R62a49e25a217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630015c1c41e3" /><Relationship Type="http://schemas.openxmlformats.org/officeDocument/2006/relationships/slide" Target="/ppt/slides/slide1.xml" Id="Re3439d300a424a77" /><Relationship Type="http://schemas.openxmlformats.org/officeDocument/2006/relationships/slide" Target="/ppt/slides/slide2.xml" Id="R15994dea52d5428e" /><Relationship Type="http://schemas.openxmlformats.org/officeDocument/2006/relationships/slide" Target="/ppt/slides/slide3.xml" Id="R74ba84884fd9414d" /><Relationship Type="http://schemas.openxmlformats.org/officeDocument/2006/relationships/slide" Target="/ppt/slides/slide4.xml" Id="R80fe5fc8df304f56" /><Relationship Type="http://schemas.openxmlformats.org/officeDocument/2006/relationships/slide" Target="/ppt/slides/slide5.xml" Id="R44473449f3ec4702" /><Relationship Type="http://schemas.openxmlformats.org/officeDocument/2006/relationships/slide" Target="/ppt/slides/slide6.xml" Id="R62a49e25a217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9ae37d89e42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6b5d813c494d" /><Relationship Type="http://schemas.openxmlformats.org/officeDocument/2006/relationships/theme" Target="/ppt/slideMasters/theme/theme1.xml" Id="R4f447a32c31b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b6b5d813c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5dc959769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9a47c6ecc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a256d2c424f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a8ac8ac3740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9d5f52eaa47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11eb78587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