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51712ee9de43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61cb97dc594132"/>
  </p:sldMasterIdLst>
  <p:sldIdLst>
    <p:sldId xmlns:r="http://schemas.openxmlformats.org/officeDocument/2006/relationships" id="256" r:id="R6eccc2fe4c48445d"/>
    <p:sldId xmlns:r="http://schemas.openxmlformats.org/officeDocument/2006/relationships" id="257" r:id="Rb14444a2059a4f5d"/>
    <p:sldId xmlns:r="http://schemas.openxmlformats.org/officeDocument/2006/relationships" id="258" r:id="R1c7564dc37cf4c8c"/>
    <p:sldId xmlns:r="http://schemas.openxmlformats.org/officeDocument/2006/relationships" id="259" r:id="R64d4ccbc6e1949d2"/>
    <p:sldId xmlns:r="http://schemas.openxmlformats.org/officeDocument/2006/relationships" id="260" r:id="Rf6bc6724b53245fa"/>
    <p:sldId xmlns:r="http://schemas.openxmlformats.org/officeDocument/2006/relationships" id="261" r:id="Rfb9d7d2c377642fd"/>
    <p:sldId xmlns:r="http://schemas.openxmlformats.org/officeDocument/2006/relationships" id="262" r:id="Rc611ead45e464b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1cb97dc594132" /><Relationship Type="http://schemas.openxmlformats.org/officeDocument/2006/relationships/slide" Target="/ppt/slides/slide1.xml" Id="R6eccc2fe4c48445d" /><Relationship Type="http://schemas.openxmlformats.org/officeDocument/2006/relationships/slide" Target="/ppt/slides/slide2.xml" Id="Rb14444a2059a4f5d" /><Relationship Type="http://schemas.openxmlformats.org/officeDocument/2006/relationships/slide" Target="/ppt/slides/slide3.xml" Id="R1c7564dc37cf4c8c" /><Relationship Type="http://schemas.openxmlformats.org/officeDocument/2006/relationships/slide" Target="/ppt/slides/slide4.xml" Id="R64d4ccbc6e1949d2" /><Relationship Type="http://schemas.openxmlformats.org/officeDocument/2006/relationships/slide" Target="/ppt/slides/slide5.xml" Id="Rf6bc6724b53245fa" /><Relationship Type="http://schemas.openxmlformats.org/officeDocument/2006/relationships/slide" Target="/ppt/slides/slide6.xml" Id="Rfb9d7d2c377642fd" /><Relationship Type="http://schemas.openxmlformats.org/officeDocument/2006/relationships/slide" Target="/ppt/slides/slide7.xml" Id="Rc611ead45e464b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b4dee0aafc46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2aef743f44069" /><Relationship Type="http://schemas.openxmlformats.org/officeDocument/2006/relationships/theme" Target="/ppt/slideMasters/theme/theme1.xml" Id="R6a2142822a6045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b2aef743f440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688eded0b46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348e010114f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835d5426445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340d0312245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f8b8236864b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917791e6040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af4c80bff4a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LITLESKARE MASKINSTASJON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2 083 384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1 433 786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SVEIN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DAN ANDRÉ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