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17d74fd0964d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cd1004e30747e9"/>
  </p:sldMasterIdLst>
  <p:sldIdLst>
    <p:sldId xmlns:r="http://schemas.openxmlformats.org/officeDocument/2006/relationships" id="256" r:id="R577ab3feff124dbb"/>
    <p:sldId xmlns:r="http://schemas.openxmlformats.org/officeDocument/2006/relationships" id="257" r:id="Rf2cc05e18aeb4490"/>
    <p:sldId xmlns:r="http://schemas.openxmlformats.org/officeDocument/2006/relationships" id="258" r:id="R8b8c8822f37c45d2"/>
    <p:sldId xmlns:r="http://schemas.openxmlformats.org/officeDocument/2006/relationships" id="259" r:id="R162e01264dba4ed3"/>
    <p:sldId xmlns:r="http://schemas.openxmlformats.org/officeDocument/2006/relationships" id="260" r:id="R881b89ae6130430f"/>
    <p:sldId xmlns:r="http://schemas.openxmlformats.org/officeDocument/2006/relationships" id="261" r:id="R95264ea439734d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d1004e30747e9" /><Relationship Type="http://schemas.openxmlformats.org/officeDocument/2006/relationships/slide" Target="/ppt/slides/slide1.xml" Id="R577ab3feff124dbb" /><Relationship Type="http://schemas.openxmlformats.org/officeDocument/2006/relationships/slide" Target="/ppt/slides/slide2.xml" Id="Rf2cc05e18aeb4490" /><Relationship Type="http://schemas.openxmlformats.org/officeDocument/2006/relationships/slide" Target="/ppt/slides/slide3.xml" Id="R8b8c8822f37c45d2" /><Relationship Type="http://schemas.openxmlformats.org/officeDocument/2006/relationships/slide" Target="/ppt/slides/slide4.xml" Id="R162e01264dba4ed3" /><Relationship Type="http://schemas.openxmlformats.org/officeDocument/2006/relationships/slide" Target="/ppt/slides/slide5.xml" Id="R881b89ae6130430f" /><Relationship Type="http://schemas.openxmlformats.org/officeDocument/2006/relationships/slide" Target="/ppt/slides/slide6.xml" Id="R95264ea439734d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615c0b4ae649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b2da9328c4581" /><Relationship Type="http://schemas.openxmlformats.org/officeDocument/2006/relationships/theme" Target="/ppt/slideMasters/theme/theme1.xml" Id="R1d1ffb4d645242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4b2da9328c45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721ec899946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ee8a6ffa242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503c19ed542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202a2a44f46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9c54667124c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221fd203f43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