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4e6c0d4f7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b0cb995f84924"/>
  </p:sldMasterIdLst>
  <p:sldIdLst>
    <p:sldId xmlns:r="http://schemas.openxmlformats.org/officeDocument/2006/relationships" id="256" r:id="R2353f40655a249b7"/>
    <p:sldId xmlns:r="http://schemas.openxmlformats.org/officeDocument/2006/relationships" id="257" r:id="Re0ba0e75e76f4d52"/>
    <p:sldId xmlns:r="http://schemas.openxmlformats.org/officeDocument/2006/relationships" id="258" r:id="Rb9dd594c3c7442e2"/>
    <p:sldId xmlns:r="http://schemas.openxmlformats.org/officeDocument/2006/relationships" id="259" r:id="R938e6237eef949c2"/>
    <p:sldId xmlns:r="http://schemas.openxmlformats.org/officeDocument/2006/relationships" id="260" r:id="R4a9a57ba81f4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b0cb995f84924" /><Relationship Type="http://schemas.openxmlformats.org/officeDocument/2006/relationships/slide" Target="/ppt/slides/slide1.xml" Id="R2353f40655a249b7" /><Relationship Type="http://schemas.openxmlformats.org/officeDocument/2006/relationships/slide" Target="/ppt/slides/slide2.xml" Id="Re0ba0e75e76f4d52" /><Relationship Type="http://schemas.openxmlformats.org/officeDocument/2006/relationships/slide" Target="/ppt/slides/slide3.xml" Id="Rb9dd594c3c7442e2" /><Relationship Type="http://schemas.openxmlformats.org/officeDocument/2006/relationships/slide" Target="/ppt/slides/slide4.xml" Id="R938e6237eef949c2" /><Relationship Type="http://schemas.openxmlformats.org/officeDocument/2006/relationships/slide" Target="/ppt/slides/slide5.xml" Id="R4a9a57ba81f4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383cd23f24c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4cb95133f4ea4" /><Relationship Type="http://schemas.openxmlformats.org/officeDocument/2006/relationships/theme" Target="/ppt/slideMasters/theme/theme1.xml" Id="Rc490a1e29926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4cb95133f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6430dc528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433d54a19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f92f2f2e5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a0a8bc68e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c87d307d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