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5a17492afd46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61c51cc2e48aa"/>
  </p:sldMasterIdLst>
  <p:sldIdLst>
    <p:sldId xmlns:r="http://schemas.openxmlformats.org/officeDocument/2006/relationships" id="256" r:id="R3576756e84b34f50"/>
    <p:sldId xmlns:r="http://schemas.openxmlformats.org/officeDocument/2006/relationships" id="257" r:id="R5da70ec4626e463f"/>
    <p:sldId xmlns:r="http://schemas.openxmlformats.org/officeDocument/2006/relationships" id="258" r:id="R778a2ea717c04de6"/>
    <p:sldId xmlns:r="http://schemas.openxmlformats.org/officeDocument/2006/relationships" id="259" r:id="R70940eb46de84f58"/>
    <p:sldId xmlns:r="http://schemas.openxmlformats.org/officeDocument/2006/relationships" id="260" r:id="R10b40320afb54ad7"/>
    <p:sldId xmlns:r="http://schemas.openxmlformats.org/officeDocument/2006/relationships" id="261" r:id="R18e79f17263c4e4b"/>
    <p:sldId xmlns:r="http://schemas.openxmlformats.org/officeDocument/2006/relationships" id="262" r:id="Rdd6b752db059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61c51cc2e48aa" /><Relationship Type="http://schemas.openxmlformats.org/officeDocument/2006/relationships/slide" Target="/ppt/slides/slide1.xml" Id="R3576756e84b34f50" /><Relationship Type="http://schemas.openxmlformats.org/officeDocument/2006/relationships/slide" Target="/ppt/slides/slide2.xml" Id="R5da70ec4626e463f" /><Relationship Type="http://schemas.openxmlformats.org/officeDocument/2006/relationships/slide" Target="/ppt/slides/slide3.xml" Id="R778a2ea717c04de6" /><Relationship Type="http://schemas.openxmlformats.org/officeDocument/2006/relationships/slide" Target="/ppt/slides/slide4.xml" Id="R70940eb46de84f58" /><Relationship Type="http://schemas.openxmlformats.org/officeDocument/2006/relationships/slide" Target="/ppt/slides/slide5.xml" Id="R10b40320afb54ad7" /><Relationship Type="http://schemas.openxmlformats.org/officeDocument/2006/relationships/slide" Target="/ppt/slides/slide6.xml" Id="R18e79f17263c4e4b" /><Relationship Type="http://schemas.openxmlformats.org/officeDocument/2006/relationships/slide" Target="/ppt/slides/slide7.xml" Id="Rdd6b752db059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ba98e4663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2274108764d51" /><Relationship Type="http://schemas.openxmlformats.org/officeDocument/2006/relationships/theme" Target="/ppt/slideMasters/theme/theme1.xml" Id="Rd18dd30702054f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2274108764d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df43242a8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b62b8af5a47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8602802754f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3f4eaf25646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1ba7e203f40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dc4b0c7f243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67de62a5b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AS ble etablert [år] og holder til i Maura.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988 468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1 094 307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HOFSETH JAN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Fasanfaret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2032 Maura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998 230 438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AS</a:t>
            </a:r>
          </a:p>
        </p:txBody>
      </p:sp>
    </p:spTree>
  </p:cSld>
  <p:clrMapOvr>
    <a:masterClrMapping xmlns:a="http://schemas.openxmlformats.org/drawingml/2006/main"/>
  </p:clrMapOvr>
</p:sld>
</file>