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7e90c904f84d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061b5bb6754b6d"/>
  </p:sldMasterIdLst>
  <p:sldIdLst>
    <p:sldId xmlns:r="http://schemas.openxmlformats.org/officeDocument/2006/relationships" id="256" r:id="R12f00023d974411f"/>
    <p:sldId xmlns:r="http://schemas.openxmlformats.org/officeDocument/2006/relationships" id="257" r:id="R0454c89c5abc4f67"/>
    <p:sldId xmlns:r="http://schemas.openxmlformats.org/officeDocument/2006/relationships" id="258" r:id="R00c6d832af9a4522"/>
    <p:sldId xmlns:r="http://schemas.openxmlformats.org/officeDocument/2006/relationships" id="259" r:id="R6db593f23c4a4a3e"/>
    <p:sldId xmlns:r="http://schemas.openxmlformats.org/officeDocument/2006/relationships" id="260" r:id="R2747101e54ac4740"/>
    <p:sldId xmlns:r="http://schemas.openxmlformats.org/officeDocument/2006/relationships" id="261" r:id="Re36a67530af34ef7"/>
    <p:sldId xmlns:r="http://schemas.openxmlformats.org/officeDocument/2006/relationships" id="262" r:id="R384a2b45956d48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061b5bb6754b6d" /><Relationship Type="http://schemas.openxmlformats.org/officeDocument/2006/relationships/slide" Target="/ppt/slides/slide1.xml" Id="R12f00023d974411f" /><Relationship Type="http://schemas.openxmlformats.org/officeDocument/2006/relationships/slide" Target="/ppt/slides/slide2.xml" Id="R0454c89c5abc4f67" /><Relationship Type="http://schemas.openxmlformats.org/officeDocument/2006/relationships/slide" Target="/ppt/slides/slide3.xml" Id="R00c6d832af9a4522" /><Relationship Type="http://schemas.openxmlformats.org/officeDocument/2006/relationships/slide" Target="/ppt/slides/slide4.xml" Id="R6db593f23c4a4a3e" /><Relationship Type="http://schemas.openxmlformats.org/officeDocument/2006/relationships/slide" Target="/ppt/slides/slide5.xml" Id="R2747101e54ac4740" /><Relationship Type="http://schemas.openxmlformats.org/officeDocument/2006/relationships/slide" Target="/ppt/slides/slide6.xml" Id="Re36a67530af34ef7" /><Relationship Type="http://schemas.openxmlformats.org/officeDocument/2006/relationships/slide" Target="/ppt/slides/slide7.xml" Id="R384a2b45956d48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cfe7864a70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e686f546c142c6" /><Relationship Type="http://schemas.openxmlformats.org/officeDocument/2006/relationships/theme" Target="/ppt/slideMasters/theme/theme1.xml" Id="R684b082a4c2940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e686f546c142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ea1d554ce40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88932bed8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3be6c9b01248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91249c3fd4a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0e0d407ba44c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a51a3ec5ff4d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be6ce761a4f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TRYPRO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TRYPRO HOLDING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−141 247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1 159 987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19 094 572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19 713 279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TRYDAL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Solbergfjellet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1385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998 420 121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TRYPRO HOLDING AS</a:t>
            </a:r>
          </a:p>
        </p:txBody>
      </p:sp>
    </p:spTree>
  </p:cSld>
  <p:clrMapOvr>
    <a:masterClrMapping xmlns:a="http://schemas.openxmlformats.org/drawingml/2006/main"/>
  </p:clrMapOvr>
</p:sld>
</file>