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81361ada1d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0b82a2d4254a74"/>
  </p:sldMasterIdLst>
  <p:sldIdLst>
    <p:sldId xmlns:r="http://schemas.openxmlformats.org/officeDocument/2006/relationships" id="256" r:id="Rb29818545e304f6d"/>
    <p:sldId xmlns:r="http://schemas.openxmlformats.org/officeDocument/2006/relationships" id="257" r:id="Rc0ccd85abcc849a0"/>
    <p:sldId xmlns:r="http://schemas.openxmlformats.org/officeDocument/2006/relationships" id="258" r:id="R784d8cd793054b85"/>
    <p:sldId xmlns:r="http://schemas.openxmlformats.org/officeDocument/2006/relationships" id="259" r:id="Rb8e79dceb67347a6"/>
    <p:sldId xmlns:r="http://schemas.openxmlformats.org/officeDocument/2006/relationships" id="260" r:id="Re09a6cb9cb6b4090"/>
    <p:sldId xmlns:r="http://schemas.openxmlformats.org/officeDocument/2006/relationships" id="261" r:id="Rcf4a9773417145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b82a2d4254a74" /><Relationship Type="http://schemas.openxmlformats.org/officeDocument/2006/relationships/slide" Target="/ppt/slides/slide1.xml" Id="Rb29818545e304f6d" /><Relationship Type="http://schemas.openxmlformats.org/officeDocument/2006/relationships/slide" Target="/ppt/slides/slide2.xml" Id="Rc0ccd85abcc849a0" /><Relationship Type="http://schemas.openxmlformats.org/officeDocument/2006/relationships/slide" Target="/ppt/slides/slide3.xml" Id="R784d8cd793054b85" /><Relationship Type="http://schemas.openxmlformats.org/officeDocument/2006/relationships/slide" Target="/ppt/slides/slide4.xml" Id="Rb8e79dceb67347a6" /><Relationship Type="http://schemas.openxmlformats.org/officeDocument/2006/relationships/slide" Target="/ppt/slides/slide5.xml" Id="Re09a6cb9cb6b4090" /><Relationship Type="http://schemas.openxmlformats.org/officeDocument/2006/relationships/slide" Target="/ppt/slides/slide6.xml" Id="Rcf4a9773417145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ca1befaab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92b509fca4650" /><Relationship Type="http://schemas.openxmlformats.org/officeDocument/2006/relationships/theme" Target="/ppt/slideMasters/theme/theme1.xml" Id="R2178dbf2e8e847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92b509fca46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4d4ed89014e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95821243d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fe829d8dc4a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64d2bd6fe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0e7e3442748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43239f4b4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