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e2468c8833b418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c6d275f440847e0"/>
  </p:sldMasterIdLst>
  <p:sldIdLst>
    <p:sldId xmlns:r="http://schemas.openxmlformats.org/officeDocument/2006/relationships" id="256" r:id="Rf50ac6cfb032485a"/>
    <p:sldId xmlns:r="http://schemas.openxmlformats.org/officeDocument/2006/relationships" id="257" r:id="Rc0e7b91967004786"/>
    <p:sldId xmlns:r="http://schemas.openxmlformats.org/officeDocument/2006/relationships" id="258" r:id="Ra7ea2a5501f64ee6"/>
    <p:sldId xmlns:r="http://schemas.openxmlformats.org/officeDocument/2006/relationships" id="259" r:id="R61b00bd7e2ea4225"/>
    <p:sldId xmlns:r="http://schemas.openxmlformats.org/officeDocument/2006/relationships" id="260" r:id="R10f88bc29c92436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6d275f440847e0" /><Relationship Type="http://schemas.openxmlformats.org/officeDocument/2006/relationships/slide" Target="/ppt/slides/slide1.xml" Id="Rf50ac6cfb032485a" /><Relationship Type="http://schemas.openxmlformats.org/officeDocument/2006/relationships/slide" Target="/ppt/slides/slide2.xml" Id="Rc0e7b91967004786" /><Relationship Type="http://schemas.openxmlformats.org/officeDocument/2006/relationships/slide" Target="/ppt/slides/slide3.xml" Id="Ra7ea2a5501f64ee6" /><Relationship Type="http://schemas.openxmlformats.org/officeDocument/2006/relationships/slide" Target="/ppt/slides/slide4.xml" Id="R61b00bd7e2ea4225" /><Relationship Type="http://schemas.openxmlformats.org/officeDocument/2006/relationships/slide" Target="/ppt/slides/slide5.xml" Id="R10f88bc29c92436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06e66fdfeb4ee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66065d5f6a4c9d" /><Relationship Type="http://schemas.openxmlformats.org/officeDocument/2006/relationships/theme" Target="/ppt/slideMasters/theme/theme1.xml" Id="Rda2ac0e245f5440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666065d5f6a4c9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e144c4ee154a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264038de38476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9754ac31d84d8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148a8af2d5451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cde9df855d45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JEH INDUSTRISERVICE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JEH INDUSTRISERVICE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998 579 708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