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2ad7e5078f04e6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fd9875c1114e46"/>
  </p:sldMasterIdLst>
  <p:sldIdLst>
    <p:sldId xmlns:r="http://schemas.openxmlformats.org/officeDocument/2006/relationships" id="256" r:id="R2fca65c43aab47c6"/>
    <p:sldId xmlns:r="http://schemas.openxmlformats.org/officeDocument/2006/relationships" id="257" r:id="R34ff6789944f4db9"/>
    <p:sldId xmlns:r="http://schemas.openxmlformats.org/officeDocument/2006/relationships" id="258" r:id="Reb1fc6be97f84671"/>
    <p:sldId xmlns:r="http://schemas.openxmlformats.org/officeDocument/2006/relationships" id="259" r:id="R310c2202e7bf4bde"/>
    <p:sldId xmlns:r="http://schemas.openxmlformats.org/officeDocument/2006/relationships" id="260" r:id="Racc274f58c8146b0"/>
    <p:sldId xmlns:r="http://schemas.openxmlformats.org/officeDocument/2006/relationships" id="261" r:id="R1a076e58ce8544a7"/>
    <p:sldId xmlns:r="http://schemas.openxmlformats.org/officeDocument/2006/relationships" id="262" r:id="Rb5d91857da564df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fd9875c1114e46" /><Relationship Type="http://schemas.openxmlformats.org/officeDocument/2006/relationships/slide" Target="/ppt/slides/slide1.xml" Id="R2fca65c43aab47c6" /><Relationship Type="http://schemas.openxmlformats.org/officeDocument/2006/relationships/slide" Target="/ppt/slides/slide2.xml" Id="R34ff6789944f4db9" /><Relationship Type="http://schemas.openxmlformats.org/officeDocument/2006/relationships/slide" Target="/ppt/slides/slide3.xml" Id="Reb1fc6be97f84671" /><Relationship Type="http://schemas.openxmlformats.org/officeDocument/2006/relationships/slide" Target="/ppt/slides/slide4.xml" Id="R310c2202e7bf4bde" /><Relationship Type="http://schemas.openxmlformats.org/officeDocument/2006/relationships/slide" Target="/ppt/slides/slide5.xml" Id="Racc274f58c8146b0" /><Relationship Type="http://schemas.openxmlformats.org/officeDocument/2006/relationships/slide" Target="/ppt/slides/slide6.xml" Id="R1a076e58ce8544a7" /><Relationship Type="http://schemas.openxmlformats.org/officeDocument/2006/relationships/slide" Target="/ppt/slides/slide7.xml" Id="Rb5d91857da564df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8bc53bc34b431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b1712fd82944ec" /><Relationship Type="http://schemas.openxmlformats.org/officeDocument/2006/relationships/theme" Target="/ppt/slideMasters/theme/theme1.xml" Id="Rbd32d5b7643447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db1712fd82944e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799bbe77054ca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bf7f9a85c545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df4dd85ceb43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2ffd05452f4c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e85ee28968489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b4258ebc5c41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63cce1a3b649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HOLMS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HOLMS UTVIKLING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−2 638 057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23 996 184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82 089 291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FRYDENFALCH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998 600 863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 UTVIKLING AS</a:t>
            </a:r>
          </a:p>
        </p:txBody>
      </p:sp>
    </p:spTree>
  </p:cSld>
  <p:clrMapOvr>
    <a:masterClrMapping xmlns:a="http://schemas.openxmlformats.org/drawingml/2006/main"/>
  </p:clrMapOvr>
</p:sld>
</file>